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0594-1B62-4B90-920A-44E63AFA5E18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76D3-9ECB-45A3-8D62-56DB5EAE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794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0594-1B62-4B90-920A-44E63AFA5E18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76D3-9ECB-45A3-8D62-56DB5EAE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50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0594-1B62-4B90-920A-44E63AFA5E18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76D3-9ECB-45A3-8D62-56DB5EAE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25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0594-1B62-4B90-920A-44E63AFA5E18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76D3-9ECB-45A3-8D62-56DB5EAE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41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0594-1B62-4B90-920A-44E63AFA5E18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76D3-9ECB-45A3-8D62-56DB5EAE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07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0594-1B62-4B90-920A-44E63AFA5E18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76D3-9ECB-45A3-8D62-56DB5EAE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90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0594-1B62-4B90-920A-44E63AFA5E18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76D3-9ECB-45A3-8D62-56DB5EAE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364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0594-1B62-4B90-920A-44E63AFA5E18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76D3-9ECB-45A3-8D62-56DB5EAE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88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0594-1B62-4B90-920A-44E63AFA5E18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76D3-9ECB-45A3-8D62-56DB5EAE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92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0594-1B62-4B90-920A-44E63AFA5E18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76D3-9ECB-45A3-8D62-56DB5EAE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45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0594-1B62-4B90-920A-44E63AFA5E18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76D3-9ECB-45A3-8D62-56DB5EAE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7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10594-1B62-4B90-920A-44E63AFA5E18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576D3-9ECB-45A3-8D62-56DB5EAE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96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CED93AC-AE12-43E3-B2E7-7ECB5299B0C9}"/>
              </a:ext>
            </a:extLst>
          </p:cNvPr>
          <p:cNvSpPr/>
          <p:nvPr/>
        </p:nvSpPr>
        <p:spPr>
          <a:xfrm>
            <a:off x="1697182" y="156521"/>
            <a:ext cx="87976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20-21</a:t>
            </a:r>
            <a:r>
              <a:rPr lang="ja-JP" altLang="en-US" sz="28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シーズン さいたま市 インフルエンザ予報</a:t>
            </a:r>
            <a:endParaRPr lang="en-US" altLang="ja-JP" sz="28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8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実証サマリ</a:t>
            </a:r>
            <a:endParaRPr lang="en-US" altLang="ja-JP" sz="28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AutoShape 773">
            <a:extLst>
              <a:ext uri="{FF2B5EF4-FFF2-40B4-BE49-F238E27FC236}">
                <a16:creationId xmlns:a16="http://schemas.microsoft.com/office/drawing/2014/main" id="{AA19A393-A8E8-4785-A729-88D01D27A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17" y="780146"/>
            <a:ext cx="1168400" cy="273050"/>
          </a:xfrm>
          <a:prstGeom prst="roundRect">
            <a:avLst>
              <a:gd name="adj" fmla="val 41537"/>
            </a:avLst>
          </a:prstGeom>
          <a:solidFill>
            <a:srgbClr val="00B9A1"/>
          </a:solidFill>
          <a:ln w="19050">
            <a:solidFill>
              <a:srgbClr val="00B9A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調査対象者</a:t>
            </a:r>
          </a:p>
        </p:txBody>
      </p:sp>
      <p:sp>
        <p:nvSpPr>
          <p:cNvPr id="6" name="AutoShape 839">
            <a:extLst>
              <a:ext uri="{FF2B5EF4-FFF2-40B4-BE49-F238E27FC236}">
                <a16:creationId xmlns:a16="http://schemas.microsoft.com/office/drawing/2014/main" id="{C0D6D87E-1ECE-466A-A85A-4E4B0A208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17" y="1122536"/>
            <a:ext cx="1168400" cy="273050"/>
          </a:xfrm>
          <a:prstGeom prst="roundRect">
            <a:avLst>
              <a:gd name="adj" fmla="val 41537"/>
            </a:avLst>
          </a:prstGeom>
          <a:solidFill>
            <a:srgbClr val="00B9A1"/>
          </a:solidFill>
          <a:ln w="19050">
            <a:solidFill>
              <a:srgbClr val="00B9A1"/>
            </a:solidFill>
            <a:round/>
            <a:headEnd/>
            <a:tailEnd/>
          </a:ln>
          <a:effectLst/>
        </p:spPr>
        <p:txBody>
          <a:bodyPr anchor="ctr"/>
          <a:lstStyle>
            <a:lvl1pPr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1pPr>
            <a:lvl2pPr marL="742950" indent="-285750"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2pPr>
            <a:lvl3pPr marL="1143000" indent="-228600"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3pPr>
            <a:lvl4pPr marL="1600200" indent="-228600"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4pPr>
            <a:lvl5pPr marL="2057400" indent="-228600"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サンプル数</a:t>
            </a:r>
          </a:p>
        </p:txBody>
      </p:sp>
      <p:sp>
        <p:nvSpPr>
          <p:cNvPr id="7" name="AutoShape 1213">
            <a:extLst>
              <a:ext uri="{FF2B5EF4-FFF2-40B4-BE49-F238E27FC236}">
                <a16:creationId xmlns:a16="http://schemas.microsoft.com/office/drawing/2014/main" id="{D6C36744-D522-4093-B34C-18E10C1D8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17" y="1830661"/>
            <a:ext cx="1168400" cy="273050"/>
          </a:xfrm>
          <a:prstGeom prst="roundRect">
            <a:avLst>
              <a:gd name="adj" fmla="val 41537"/>
            </a:avLst>
          </a:prstGeom>
          <a:solidFill>
            <a:srgbClr val="00B9A1"/>
          </a:solidFill>
          <a:ln w="19050">
            <a:solidFill>
              <a:srgbClr val="00B9A1"/>
            </a:solidFill>
            <a:round/>
            <a:headEnd/>
            <a:tailEnd/>
          </a:ln>
          <a:effectLst/>
        </p:spPr>
        <p:txBody>
          <a:bodyPr anchor="ctr"/>
          <a:lstStyle>
            <a:lvl1pPr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1pPr>
            <a:lvl2pPr marL="742950" indent="-285750"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2pPr>
            <a:lvl3pPr marL="1143000" indent="-228600"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3pPr>
            <a:lvl4pPr marL="1600200" indent="-228600"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4pPr>
            <a:lvl5pPr marL="2057400" indent="-228600"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調査手法</a:t>
            </a:r>
          </a:p>
        </p:txBody>
      </p:sp>
      <p:sp>
        <p:nvSpPr>
          <p:cNvPr id="8" name="AutoShape 619">
            <a:extLst>
              <a:ext uri="{FF2B5EF4-FFF2-40B4-BE49-F238E27FC236}">
                <a16:creationId xmlns:a16="http://schemas.microsoft.com/office/drawing/2014/main" id="{85112C1C-1F9D-4ADA-BFCC-F4D3EC248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17" y="1489171"/>
            <a:ext cx="1168400" cy="273050"/>
          </a:xfrm>
          <a:prstGeom prst="roundRect">
            <a:avLst>
              <a:gd name="adj" fmla="val 41537"/>
            </a:avLst>
          </a:prstGeom>
          <a:solidFill>
            <a:srgbClr val="00B9A1"/>
          </a:solidFill>
          <a:ln w="19050">
            <a:solidFill>
              <a:srgbClr val="00B9A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調査期間</a:t>
            </a:r>
          </a:p>
        </p:txBody>
      </p:sp>
      <p:sp>
        <p:nvSpPr>
          <p:cNvPr id="9" name="Text Box 1261">
            <a:extLst>
              <a:ext uri="{FF2B5EF4-FFF2-40B4-BE49-F238E27FC236}">
                <a16:creationId xmlns:a16="http://schemas.microsoft.com/office/drawing/2014/main" id="{7CA3F0CD-75EB-446C-8E0D-137C5397F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775" y="772452"/>
            <a:ext cx="47052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1pPr>
            <a:lvl2pPr marL="742950" indent="-285750"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2pPr>
            <a:lvl3pPr marL="1143000" indent="-228600"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3pPr>
            <a:lvl4pPr marL="1600200" indent="-228600"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4pPr>
            <a:lvl5pPr marL="2057400" indent="-228600"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埼玉県さいたま市在住の男女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69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</a:p>
        </p:txBody>
      </p:sp>
      <p:sp>
        <p:nvSpPr>
          <p:cNvPr id="10" name="Text Box 1261">
            <a:extLst>
              <a:ext uri="{FF2B5EF4-FFF2-40B4-BE49-F238E27FC236}">
                <a16:creationId xmlns:a16="http://schemas.microsoft.com/office/drawing/2014/main" id="{96F630A3-AAA3-43FB-AF37-0716CD34E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14" y="1133828"/>
            <a:ext cx="407519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1pPr>
            <a:lvl2pPr marL="742950" indent="-285750"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2pPr>
            <a:lvl3pPr marL="1143000" indent="-228600"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3pPr>
            <a:lvl4pPr marL="1600200" indent="-228600"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4pPr>
            <a:lvl5pPr marL="2057400" indent="-228600"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3,000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</a:p>
        </p:txBody>
      </p:sp>
      <p:sp>
        <p:nvSpPr>
          <p:cNvPr id="11" name="Text Box 1261">
            <a:extLst>
              <a:ext uri="{FF2B5EF4-FFF2-40B4-BE49-F238E27FC236}">
                <a16:creationId xmlns:a16="http://schemas.microsoft.com/office/drawing/2014/main" id="{BCE382D8-FEDD-440E-AD67-488D99AAD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1527" y="1828687"/>
            <a:ext cx="37114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1pPr>
            <a:lvl2pPr marL="742950" indent="-285750"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2pPr>
            <a:lvl3pPr marL="1143000" indent="-228600"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3pPr>
            <a:lvl4pPr marL="1600200" indent="-228600"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4pPr>
            <a:lvl5pPr marL="2057400" indent="-228600"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インターネット調査</a:t>
            </a:r>
          </a:p>
        </p:txBody>
      </p:sp>
      <p:sp>
        <p:nvSpPr>
          <p:cNvPr id="12" name="Text Box 1240">
            <a:extLst>
              <a:ext uri="{FF2B5EF4-FFF2-40B4-BE49-F238E27FC236}">
                <a16:creationId xmlns:a16="http://schemas.microsoft.com/office/drawing/2014/main" id="{EA7DC565-467B-4E47-93A1-7F19FEE6B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95" y="1472618"/>
            <a:ext cx="32661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1pPr>
            <a:lvl2pPr marL="742950" indent="-285750"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2pPr>
            <a:lvl3pPr marL="1143000" indent="-228600"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3pPr>
            <a:lvl4pPr marL="1600200" indent="-228600"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4pPr>
            <a:lvl5pPr marL="2057400" indent="-228600" eaLnBrk="0" hangingPunct="0"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丸ゴシック"/>
                <a:ea typeface="丸ゴシック"/>
                <a:cs typeface="丸ゴシック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1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日（木）～</a:t>
            </a:r>
            <a:r>
              <a:rPr lang="en-US" altLang="ja-JP" sz="1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  <a:endParaRPr lang="en-US" altLang="ja-JP" sz="1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E46B538-BF04-4499-BE6D-61784C70752F}"/>
              </a:ext>
            </a:extLst>
          </p:cNvPr>
          <p:cNvSpPr txBox="1"/>
          <p:nvPr/>
        </p:nvSpPr>
        <p:spPr>
          <a:xfrm>
            <a:off x="705609" y="5624624"/>
            <a:ext cx="43997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認知者における利用者の合計は</a:t>
            </a:r>
            <a:r>
              <a:rPr kumimoji="1" lang="en-US" altLang="ja-JP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75.8</a:t>
            </a:r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kumimoji="1" lang="en-US" altLang="ja-JP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回以上利用者は</a:t>
            </a:r>
            <a:r>
              <a:rPr kumimoji="1" lang="en-US" altLang="ja-JP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44.8</a:t>
            </a:r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kumimoji="1" lang="en-US" altLang="ja-JP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週</a:t>
            </a:r>
            <a:r>
              <a:rPr kumimoji="1" lang="en-US" altLang="ja-JP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回以上利用者は</a:t>
            </a:r>
            <a:r>
              <a:rPr kumimoji="1" lang="en-US" altLang="ja-JP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22.8</a:t>
            </a:r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kumimoji="1" lang="en-US" altLang="ja-JP" sz="1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0DB7294-ED9D-48B7-85EF-AA54E346CD1F}"/>
              </a:ext>
            </a:extLst>
          </p:cNvPr>
          <p:cNvSpPr/>
          <p:nvPr/>
        </p:nvSpPr>
        <p:spPr>
          <a:xfrm>
            <a:off x="80850" y="2275328"/>
            <a:ext cx="51920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「インフルエンザ予報」認知率：</a:t>
            </a:r>
            <a:endParaRPr lang="en-US" altLang="ja-JP" sz="24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87CA103-FB45-4831-9496-4CFA5D91E883}"/>
              </a:ext>
            </a:extLst>
          </p:cNvPr>
          <p:cNvSpPr/>
          <p:nvPr/>
        </p:nvSpPr>
        <p:spPr>
          <a:xfrm>
            <a:off x="304800" y="5026342"/>
            <a:ext cx="5679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「インフルエンザ予報」利用頻度：</a:t>
            </a:r>
            <a:endParaRPr lang="en-US" altLang="ja-JP" sz="24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E9CE2B3-45F3-488A-B3B5-32C5D9C8577E}"/>
              </a:ext>
            </a:extLst>
          </p:cNvPr>
          <p:cNvSpPr/>
          <p:nvPr/>
        </p:nvSpPr>
        <p:spPr>
          <a:xfrm>
            <a:off x="6207842" y="2351821"/>
            <a:ext cx="5903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「インフルエンザ予報」認知後の行動変容：</a:t>
            </a:r>
            <a:endParaRPr lang="en-US" altLang="ja-JP" sz="24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0C732A1-C9DC-4337-9105-E1BC50AC3690}"/>
              </a:ext>
            </a:extLst>
          </p:cNvPr>
          <p:cNvSpPr/>
          <p:nvPr/>
        </p:nvSpPr>
        <p:spPr>
          <a:xfrm>
            <a:off x="632290" y="2700763"/>
            <a:ext cx="92020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n=3,000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F3F2508-344C-47BE-A0BE-1A9AD76B9FEB}"/>
              </a:ext>
            </a:extLst>
          </p:cNvPr>
          <p:cNvSpPr/>
          <p:nvPr/>
        </p:nvSpPr>
        <p:spPr>
          <a:xfrm>
            <a:off x="641322" y="5427961"/>
            <a:ext cx="41869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n=396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名（インフルエンザ予報を知っている人）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AFB5B6C-30F4-4E0B-8190-AFB5A289F027}"/>
              </a:ext>
            </a:extLst>
          </p:cNvPr>
          <p:cNvSpPr/>
          <p:nvPr/>
        </p:nvSpPr>
        <p:spPr>
          <a:xfrm>
            <a:off x="6583662" y="5427960"/>
            <a:ext cx="48314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n=396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名 （インフルエンザ予報を知っている人）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4AB1F5C4-60B7-4D7A-8E9B-7957142FA5CF}"/>
              </a:ext>
            </a:extLst>
          </p:cNvPr>
          <p:cNvSpPr/>
          <p:nvPr/>
        </p:nvSpPr>
        <p:spPr>
          <a:xfrm>
            <a:off x="6537828" y="2757036"/>
            <a:ext cx="47610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n=396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名（インフルエンザ予報を知っている人）</a:t>
            </a:r>
          </a:p>
          <a:p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DF28D8B-8857-4445-A2FC-B7BD5EF69D96}"/>
              </a:ext>
            </a:extLst>
          </p:cNvPr>
          <p:cNvSpPr txBox="1"/>
          <p:nvPr/>
        </p:nvSpPr>
        <p:spPr>
          <a:xfrm>
            <a:off x="7371281" y="3169073"/>
            <a:ext cx="39276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行動変容結果トップ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（複数回答あり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DDE82368-E24F-47D2-93C8-F53223A56BC6}"/>
              </a:ext>
            </a:extLst>
          </p:cNvPr>
          <p:cNvGrpSpPr>
            <a:grpSpLocks noChangeAspect="1"/>
          </p:cNvGrpSpPr>
          <p:nvPr/>
        </p:nvGrpSpPr>
        <p:grpSpPr>
          <a:xfrm>
            <a:off x="7450674" y="3610809"/>
            <a:ext cx="800972" cy="720000"/>
            <a:chOff x="1348030" y="-2623246"/>
            <a:chExt cx="2324101" cy="20891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125C3880-057B-45AF-A8CF-5CC2A18A8C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25905" y="-2623246"/>
              <a:ext cx="214313" cy="193675"/>
            </a:xfrm>
            <a:custGeom>
              <a:avLst/>
              <a:gdLst>
                <a:gd name="T0" fmla="*/ 154 w 309"/>
                <a:gd name="T1" fmla="*/ 280 h 280"/>
                <a:gd name="T2" fmla="*/ 251 w 309"/>
                <a:gd name="T3" fmla="*/ 241 h 280"/>
                <a:gd name="T4" fmla="*/ 256 w 309"/>
                <a:gd name="T5" fmla="*/ 43 h 280"/>
                <a:gd name="T6" fmla="*/ 154 w 309"/>
                <a:gd name="T7" fmla="*/ 0 h 280"/>
                <a:gd name="T8" fmla="*/ 154 w 309"/>
                <a:gd name="T9" fmla="*/ 0 h 280"/>
                <a:gd name="T10" fmla="*/ 58 w 309"/>
                <a:gd name="T11" fmla="*/ 38 h 280"/>
                <a:gd name="T12" fmla="*/ 53 w 309"/>
                <a:gd name="T13" fmla="*/ 236 h 280"/>
                <a:gd name="T14" fmla="*/ 154 w 309"/>
                <a:gd name="T15" fmla="*/ 280 h 280"/>
                <a:gd name="T16" fmla="*/ 113 w 309"/>
                <a:gd name="T17" fmla="*/ 96 h 280"/>
                <a:gd name="T18" fmla="*/ 154 w 309"/>
                <a:gd name="T19" fmla="*/ 80 h 280"/>
                <a:gd name="T20" fmla="*/ 198 w 309"/>
                <a:gd name="T21" fmla="*/ 98 h 280"/>
                <a:gd name="T22" fmla="*/ 196 w 309"/>
                <a:gd name="T23" fmla="*/ 183 h 280"/>
                <a:gd name="T24" fmla="*/ 154 w 309"/>
                <a:gd name="T25" fmla="*/ 200 h 280"/>
                <a:gd name="T26" fmla="*/ 111 w 309"/>
                <a:gd name="T27" fmla="*/ 181 h 280"/>
                <a:gd name="T28" fmla="*/ 113 w 309"/>
                <a:gd name="T29" fmla="*/ 9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9" h="280">
                  <a:moveTo>
                    <a:pt x="154" y="280"/>
                  </a:moveTo>
                  <a:cubicBezTo>
                    <a:pt x="190" y="280"/>
                    <a:pt x="225" y="266"/>
                    <a:pt x="251" y="241"/>
                  </a:cubicBezTo>
                  <a:cubicBezTo>
                    <a:pt x="307" y="188"/>
                    <a:pt x="309" y="99"/>
                    <a:pt x="256" y="43"/>
                  </a:cubicBezTo>
                  <a:cubicBezTo>
                    <a:pt x="230" y="15"/>
                    <a:pt x="193" y="0"/>
                    <a:pt x="154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18" y="0"/>
                    <a:pt x="84" y="13"/>
                    <a:pt x="58" y="38"/>
                  </a:cubicBezTo>
                  <a:cubicBezTo>
                    <a:pt x="2" y="91"/>
                    <a:pt x="0" y="180"/>
                    <a:pt x="53" y="236"/>
                  </a:cubicBezTo>
                  <a:cubicBezTo>
                    <a:pt x="79" y="264"/>
                    <a:pt x="116" y="280"/>
                    <a:pt x="154" y="280"/>
                  </a:cubicBezTo>
                  <a:close/>
                  <a:moveTo>
                    <a:pt x="113" y="96"/>
                  </a:moveTo>
                  <a:cubicBezTo>
                    <a:pt x="125" y="85"/>
                    <a:pt x="139" y="80"/>
                    <a:pt x="154" y="80"/>
                  </a:cubicBezTo>
                  <a:cubicBezTo>
                    <a:pt x="170" y="80"/>
                    <a:pt x="186" y="86"/>
                    <a:pt x="198" y="98"/>
                  </a:cubicBezTo>
                  <a:cubicBezTo>
                    <a:pt x="221" y="122"/>
                    <a:pt x="220" y="160"/>
                    <a:pt x="196" y="183"/>
                  </a:cubicBezTo>
                  <a:cubicBezTo>
                    <a:pt x="184" y="194"/>
                    <a:pt x="169" y="200"/>
                    <a:pt x="154" y="200"/>
                  </a:cubicBezTo>
                  <a:cubicBezTo>
                    <a:pt x="138" y="200"/>
                    <a:pt x="123" y="193"/>
                    <a:pt x="111" y="181"/>
                  </a:cubicBezTo>
                  <a:cubicBezTo>
                    <a:pt x="88" y="157"/>
                    <a:pt x="89" y="119"/>
                    <a:pt x="113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id="{086C40D3-EA16-4A6B-9976-5728949D50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67093" y="-2234309"/>
              <a:ext cx="238125" cy="214313"/>
            </a:xfrm>
            <a:custGeom>
              <a:avLst/>
              <a:gdLst>
                <a:gd name="T0" fmla="*/ 171 w 342"/>
                <a:gd name="T1" fmla="*/ 309 h 309"/>
                <a:gd name="T2" fmla="*/ 277 w 342"/>
                <a:gd name="T3" fmla="*/ 267 h 309"/>
                <a:gd name="T4" fmla="*/ 283 w 342"/>
                <a:gd name="T5" fmla="*/ 48 h 309"/>
                <a:gd name="T6" fmla="*/ 171 w 342"/>
                <a:gd name="T7" fmla="*/ 0 h 309"/>
                <a:gd name="T8" fmla="*/ 171 w 342"/>
                <a:gd name="T9" fmla="*/ 0 h 309"/>
                <a:gd name="T10" fmla="*/ 65 w 342"/>
                <a:gd name="T11" fmla="*/ 43 h 309"/>
                <a:gd name="T12" fmla="*/ 59 w 342"/>
                <a:gd name="T13" fmla="*/ 261 h 309"/>
                <a:gd name="T14" fmla="*/ 171 w 342"/>
                <a:gd name="T15" fmla="*/ 309 h 309"/>
                <a:gd name="T16" fmla="*/ 120 w 342"/>
                <a:gd name="T17" fmla="*/ 101 h 309"/>
                <a:gd name="T18" fmla="*/ 171 w 342"/>
                <a:gd name="T19" fmla="*/ 80 h 309"/>
                <a:gd name="T20" fmla="*/ 225 w 342"/>
                <a:gd name="T21" fmla="*/ 104 h 309"/>
                <a:gd name="T22" fmla="*/ 222 w 342"/>
                <a:gd name="T23" fmla="*/ 209 h 309"/>
                <a:gd name="T24" fmla="*/ 171 w 342"/>
                <a:gd name="T25" fmla="*/ 229 h 309"/>
                <a:gd name="T26" fmla="*/ 117 w 342"/>
                <a:gd name="T27" fmla="*/ 206 h 309"/>
                <a:gd name="T28" fmla="*/ 120 w 342"/>
                <a:gd name="T29" fmla="*/ 1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2" h="309">
                  <a:moveTo>
                    <a:pt x="171" y="309"/>
                  </a:moveTo>
                  <a:cubicBezTo>
                    <a:pt x="211" y="309"/>
                    <a:pt x="248" y="294"/>
                    <a:pt x="277" y="267"/>
                  </a:cubicBezTo>
                  <a:cubicBezTo>
                    <a:pt x="339" y="208"/>
                    <a:pt x="342" y="110"/>
                    <a:pt x="283" y="48"/>
                  </a:cubicBezTo>
                  <a:cubicBezTo>
                    <a:pt x="254" y="18"/>
                    <a:pt x="213" y="0"/>
                    <a:pt x="171" y="0"/>
                  </a:cubicBezTo>
                  <a:cubicBezTo>
                    <a:pt x="171" y="0"/>
                    <a:pt x="171" y="0"/>
                    <a:pt x="171" y="0"/>
                  </a:cubicBezTo>
                  <a:cubicBezTo>
                    <a:pt x="131" y="0"/>
                    <a:pt x="94" y="15"/>
                    <a:pt x="65" y="43"/>
                  </a:cubicBezTo>
                  <a:cubicBezTo>
                    <a:pt x="3" y="101"/>
                    <a:pt x="0" y="199"/>
                    <a:pt x="59" y="261"/>
                  </a:cubicBezTo>
                  <a:cubicBezTo>
                    <a:pt x="88" y="291"/>
                    <a:pt x="129" y="309"/>
                    <a:pt x="171" y="309"/>
                  </a:cubicBezTo>
                  <a:close/>
                  <a:moveTo>
                    <a:pt x="120" y="101"/>
                  </a:moveTo>
                  <a:cubicBezTo>
                    <a:pt x="134" y="87"/>
                    <a:pt x="153" y="80"/>
                    <a:pt x="171" y="80"/>
                  </a:cubicBezTo>
                  <a:cubicBezTo>
                    <a:pt x="191" y="80"/>
                    <a:pt x="210" y="88"/>
                    <a:pt x="225" y="104"/>
                  </a:cubicBezTo>
                  <a:cubicBezTo>
                    <a:pt x="253" y="133"/>
                    <a:pt x="252" y="180"/>
                    <a:pt x="222" y="209"/>
                  </a:cubicBezTo>
                  <a:cubicBezTo>
                    <a:pt x="208" y="222"/>
                    <a:pt x="189" y="229"/>
                    <a:pt x="171" y="229"/>
                  </a:cubicBezTo>
                  <a:cubicBezTo>
                    <a:pt x="151" y="229"/>
                    <a:pt x="132" y="221"/>
                    <a:pt x="117" y="206"/>
                  </a:cubicBezTo>
                  <a:cubicBezTo>
                    <a:pt x="89" y="176"/>
                    <a:pt x="90" y="129"/>
                    <a:pt x="120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Freeform 7">
              <a:extLst>
                <a:ext uri="{FF2B5EF4-FFF2-40B4-BE49-F238E27FC236}">
                  <a16:creationId xmlns:a16="http://schemas.microsoft.com/office/drawing/2014/main" id="{4858C00F-D458-469D-B04A-7CC45584EB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78218" y="-2527996"/>
              <a:ext cx="193675" cy="174625"/>
            </a:xfrm>
            <a:custGeom>
              <a:avLst/>
              <a:gdLst>
                <a:gd name="T0" fmla="*/ 139 w 279"/>
                <a:gd name="T1" fmla="*/ 252 h 252"/>
                <a:gd name="T2" fmla="*/ 226 w 279"/>
                <a:gd name="T3" fmla="*/ 217 h 252"/>
                <a:gd name="T4" fmla="*/ 231 w 279"/>
                <a:gd name="T5" fmla="*/ 39 h 252"/>
                <a:gd name="T6" fmla="*/ 139 w 279"/>
                <a:gd name="T7" fmla="*/ 0 h 252"/>
                <a:gd name="T8" fmla="*/ 139 w 279"/>
                <a:gd name="T9" fmla="*/ 0 h 252"/>
                <a:gd name="T10" fmla="*/ 53 w 279"/>
                <a:gd name="T11" fmla="*/ 34 h 252"/>
                <a:gd name="T12" fmla="*/ 48 w 279"/>
                <a:gd name="T13" fmla="*/ 212 h 252"/>
                <a:gd name="T14" fmla="*/ 139 w 279"/>
                <a:gd name="T15" fmla="*/ 252 h 252"/>
                <a:gd name="T16" fmla="*/ 108 w 279"/>
                <a:gd name="T17" fmla="*/ 92 h 252"/>
                <a:gd name="T18" fmla="*/ 139 w 279"/>
                <a:gd name="T19" fmla="*/ 80 h 252"/>
                <a:gd name="T20" fmla="*/ 173 w 279"/>
                <a:gd name="T21" fmla="*/ 94 h 252"/>
                <a:gd name="T22" fmla="*/ 171 w 279"/>
                <a:gd name="T23" fmla="*/ 159 h 252"/>
                <a:gd name="T24" fmla="*/ 139 w 279"/>
                <a:gd name="T25" fmla="*/ 172 h 252"/>
                <a:gd name="T26" fmla="*/ 106 w 279"/>
                <a:gd name="T27" fmla="*/ 157 h 252"/>
                <a:gd name="T28" fmla="*/ 108 w 279"/>
                <a:gd name="T29" fmla="*/ 9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" h="252">
                  <a:moveTo>
                    <a:pt x="139" y="252"/>
                  </a:moveTo>
                  <a:cubicBezTo>
                    <a:pt x="172" y="252"/>
                    <a:pt x="203" y="239"/>
                    <a:pt x="226" y="217"/>
                  </a:cubicBezTo>
                  <a:cubicBezTo>
                    <a:pt x="277" y="169"/>
                    <a:pt x="279" y="89"/>
                    <a:pt x="231" y="39"/>
                  </a:cubicBezTo>
                  <a:cubicBezTo>
                    <a:pt x="207" y="14"/>
                    <a:pt x="174" y="0"/>
                    <a:pt x="139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07" y="0"/>
                    <a:pt x="76" y="12"/>
                    <a:pt x="53" y="34"/>
                  </a:cubicBezTo>
                  <a:cubicBezTo>
                    <a:pt x="2" y="82"/>
                    <a:pt x="0" y="162"/>
                    <a:pt x="48" y="212"/>
                  </a:cubicBezTo>
                  <a:cubicBezTo>
                    <a:pt x="72" y="237"/>
                    <a:pt x="105" y="252"/>
                    <a:pt x="139" y="252"/>
                  </a:cubicBezTo>
                  <a:close/>
                  <a:moveTo>
                    <a:pt x="108" y="92"/>
                  </a:moveTo>
                  <a:cubicBezTo>
                    <a:pt x="117" y="84"/>
                    <a:pt x="128" y="80"/>
                    <a:pt x="139" y="80"/>
                  </a:cubicBezTo>
                  <a:cubicBezTo>
                    <a:pt x="152" y="80"/>
                    <a:pt x="164" y="84"/>
                    <a:pt x="173" y="94"/>
                  </a:cubicBezTo>
                  <a:cubicBezTo>
                    <a:pt x="190" y="112"/>
                    <a:pt x="189" y="141"/>
                    <a:pt x="171" y="159"/>
                  </a:cubicBezTo>
                  <a:cubicBezTo>
                    <a:pt x="162" y="167"/>
                    <a:pt x="151" y="172"/>
                    <a:pt x="139" y="172"/>
                  </a:cubicBezTo>
                  <a:cubicBezTo>
                    <a:pt x="127" y="172"/>
                    <a:pt x="115" y="167"/>
                    <a:pt x="106" y="157"/>
                  </a:cubicBezTo>
                  <a:cubicBezTo>
                    <a:pt x="89" y="139"/>
                    <a:pt x="89" y="110"/>
                    <a:pt x="108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Freeform 8">
              <a:extLst>
                <a:ext uri="{FF2B5EF4-FFF2-40B4-BE49-F238E27FC236}">
                  <a16:creationId xmlns:a16="http://schemas.microsoft.com/office/drawing/2014/main" id="{609E45DA-2A51-498D-AABF-010455DABC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56043" y="-924621"/>
              <a:ext cx="234950" cy="209550"/>
            </a:xfrm>
            <a:custGeom>
              <a:avLst/>
              <a:gdLst>
                <a:gd name="T0" fmla="*/ 169 w 339"/>
                <a:gd name="T1" fmla="*/ 0 h 302"/>
                <a:gd name="T2" fmla="*/ 169 w 339"/>
                <a:gd name="T3" fmla="*/ 0 h 302"/>
                <a:gd name="T4" fmla="*/ 123 w 339"/>
                <a:gd name="T5" fmla="*/ 7 h 302"/>
                <a:gd name="T6" fmla="*/ 25 w 339"/>
                <a:gd name="T7" fmla="*/ 197 h 302"/>
                <a:gd name="T8" fmla="*/ 169 w 339"/>
                <a:gd name="T9" fmla="*/ 302 h 302"/>
                <a:gd name="T10" fmla="*/ 216 w 339"/>
                <a:gd name="T11" fmla="*/ 295 h 302"/>
                <a:gd name="T12" fmla="*/ 313 w 339"/>
                <a:gd name="T13" fmla="*/ 104 h 302"/>
                <a:gd name="T14" fmla="*/ 169 w 339"/>
                <a:gd name="T15" fmla="*/ 0 h 302"/>
                <a:gd name="T16" fmla="*/ 191 w 339"/>
                <a:gd name="T17" fmla="*/ 219 h 302"/>
                <a:gd name="T18" fmla="*/ 169 w 339"/>
                <a:gd name="T19" fmla="*/ 222 h 302"/>
                <a:gd name="T20" fmla="*/ 101 w 339"/>
                <a:gd name="T21" fmla="*/ 173 h 302"/>
                <a:gd name="T22" fmla="*/ 147 w 339"/>
                <a:gd name="T23" fmla="*/ 83 h 302"/>
                <a:gd name="T24" fmla="*/ 169 w 339"/>
                <a:gd name="T25" fmla="*/ 80 h 302"/>
                <a:gd name="T26" fmla="*/ 237 w 339"/>
                <a:gd name="T27" fmla="*/ 129 h 302"/>
                <a:gd name="T28" fmla="*/ 191 w 339"/>
                <a:gd name="T29" fmla="*/ 21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9" h="302">
                  <a:moveTo>
                    <a:pt x="169" y="0"/>
                  </a:moveTo>
                  <a:cubicBezTo>
                    <a:pt x="169" y="0"/>
                    <a:pt x="169" y="0"/>
                    <a:pt x="169" y="0"/>
                  </a:cubicBezTo>
                  <a:cubicBezTo>
                    <a:pt x="153" y="0"/>
                    <a:pt x="138" y="2"/>
                    <a:pt x="123" y="7"/>
                  </a:cubicBezTo>
                  <a:cubicBezTo>
                    <a:pt x="43" y="33"/>
                    <a:pt x="0" y="118"/>
                    <a:pt x="25" y="197"/>
                  </a:cubicBezTo>
                  <a:cubicBezTo>
                    <a:pt x="45" y="260"/>
                    <a:pt x="103" y="302"/>
                    <a:pt x="169" y="302"/>
                  </a:cubicBezTo>
                  <a:cubicBezTo>
                    <a:pt x="185" y="302"/>
                    <a:pt x="200" y="300"/>
                    <a:pt x="216" y="295"/>
                  </a:cubicBezTo>
                  <a:cubicBezTo>
                    <a:pt x="295" y="269"/>
                    <a:pt x="339" y="184"/>
                    <a:pt x="313" y="104"/>
                  </a:cubicBezTo>
                  <a:cubicBezTo>
                    <a:pt x="293" y="42"/>
                    <a:pt x="235" y="0"/>
                    <a:pt x="169" y="0"/>
                  </a:cubicBezTo>
                  <a:close/>
                  <a:moveTo>
                    <a:pt x="191" y="219"/>
                  </a:moveTo>
                  <a:cubicBezTo>
                    <a:pt x="184" y="221"/>
                    <a:pt x="176" y="222"/>
                    <a:pt x="169" y="222"/>
                  </a:cubicBezTo>
                  <a:cubicBezTo>
                    <a:pt x="139" y="222"/>
                    <a:pt x="111" y="203"/>
                    <a:pt x="101" y="173"/>
                  </a:cubicBezTo>
                  <a:cubicBezTo>
                    <a:pt x="89" y="135"/>
                    <a:pt x="110" y="95"/>
                    <a:pt x="147" y="83"/>
                  </a:cubicBezTo>
                  <a:cubicBezTo>
                    <a:pt x="154" y="81"/>
                    <a:pt x="162" y="80"/>
                    <a:pt x="169" y="80"/>
                  </a:cubicBezTo>
                  <a:cubicBezTo>
                    <a:pt x="199" y="80"/>
                    <a:pt x="227" y="99"/>
                    <a:pt x="237" y="129"/>
                  </a:cubicBezTo>
                  <a:cubicBezTo>
                    <a:pt x="249" y="166"/>
                    <a:pt x="228" y="206"/>
                    <a:pt x="191" y="2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Freeform 9">
              <a:extLst>
                <a:ext uri="{FF2B5EF4-FFF2-40B4-BE49-F238E27FC236}">
                  <a16:creationId xmlns:a16="http://schemas.microsoft.com/office/drawing/2014/main" id="{C345BE91-A5FD-4DBE-80E9-BB02BD6C130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49743" y="-826196"/>
              <a:ext cx="301625" cy="292100"/>
            </a:xfrm>
            <a:custGeom>
              <a:avLst/>
              <a:gdLst>
                <a:gd name="T0" fmla="*/ 218 w 436"/>
                <a:gd name="T1" fmla="*/ 0 h 422"/>
                <a:gd name="T2" fmla="*/ 218 w 436"/>
                <a:gd name="T3" fmla="*/ 0 h 422"/>
                <a:gd name="T4" fmla="*/ 153 w 436"/>
                <a:gd name="T5" fmla="*/ 10 h 422"/>
                <a:gd name="T6" fmla="*/ 31 w 436"/>
                <a:gd name="T7" fmla="*/ 115 h 422"/>
                <a:gd name="T8" fmla="*/ 18 w 436"/>
                <a:gd name="T9" fmla="*/ 276 h 422"/>
                <a:gd name="T10" fmla="*/ 218 w 436"/>
                <a:gd name="T11" fmla="*/ 422 h 422"/>
                <a:gd name="T12" fmla="*/ 283 w 436"/>
                <a:gd name="T13" fmla="*/ 412 h 422"/>
                <a:gd name="T14" fmla="*/ 406 w 436"/>
                <a:gd name="T15" fmla="*/ 307 h 422"/>
                <a:gd name="T16" fmla="*/ 419 w 436"/>
                <a:gd name="T17" fmla="*/ 146 h 422"/>
                <a:gd name="T18" fmla="*/ 218 w 436"/>
                <a:gd name="T19" fmla="*/ 0 h 422"/>
                <a:gd name="T20" fmla="*/ 258 w 436"/>
                <a:gd name="T21" fmla="*/ 335 h 422"/>
                <a:gd name="T22" fmla="*/ 218 w 436"/>
                <a:gd name="T23" fmla="*/ 342 h 422"/>
                <a:gd name="T24" fmla="*/ 94 w 436"/>
                <a:gd name="T25" fmla="*/ 251 h 422"/>
                <a:gd name="T26" fmla="*/ 178 w 436"/>
                <a:gd name="T27" fmla="*/ 86 h 422"/>
                <a:gd name="T28" fmla="*/ 218 w 436"/>
                <a:gd name="T29" fmla="*/ 80 h 422"/>
                <a:gd name="T30" fmla="*/ 343 w 436"/>
                <a:gd name="T31" fmla="*/ 171 h 422"/>
                <a:gd name="T32" fmla="*/ 258 w 436"/>
                <a:gd name="T33" fmla="*/ 335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6" h="422">
                  <a:moveTo>
                    <a:pt x="218" y="0"/>
                  </a:moveTo>
                  <a:cubicBezTo>
                    <a:pt x="218" y="0"/>
                    <a:pt x="218" y="0"/>
                    <a:pt x="218" y="0"/>
                  </a:cubicBezTo>
                  <a:cubicBezTo>
                    <a:pt x="196" y="0"/>
                    <a:pt x="174" y="3"/>
                    <a:pt x="153" y="10"/>
                  </a:cubicBezTo>
                  <a:cubicBezTo>
                    <a:pt x="100" y="28"/>
                    <a:pt x="56" y="65"/>
                    <a:pt x="31" y="115"/>
                  </a:cubicBezTo>
                  <a:cubicBezTo>
                    <a:pt x="5" y="165"/>
                    <a:pt x="0" y="222"/>
                    <a:pt x="18" y="276"/>
                  </a:cubicBezTo>
                  <a:cubicBezTo>
                    <a:pt x="46" y="363"/>
                    <a:pt x="126" y="422"/>
                    <a:pt x="218" y="422"/>
                  </a:cubicBezTo>
                  <a:cubicBezTo>
                    <a:pt x="240" y="422"/>
                    <a:pt x="262" y="418"/>
                    <a:pt x="283" y="412"/>
                  </a:cubicBezTo>
                  <a:cubicBezTo>
                    <a:pt x="337" y="394"/>
                    <a:pt x="380" y="357"/>
                    <a:pt x="406" y="307"/>
                  </a:cubicBezTo>
                  <a:cubicBezTo>
                    <a:pt x="432" y="257"/>
                    <a:pt x="436" y="200"/>
                    <a:pt x="419" y="146"/>
                  </a:cubicBezTo>
                  <a:cubicBezTo>
                    <a:pt x="391" y="59"/>
                    <a:pt x="310" y="0"/>
                    <a:pt x="218" y="0"/>
                  </a:cubicBezTo>
                  <a:close/>
                  <a:moveTo>
                    <a:pt x="258" y="335"/>
                  </a:moveTo>
                  <a:cubicBezTo>
                    <a:pt x="245" y="340"/>
                    <a:pt x="232" y="342"/>
                    <a:pt x="218" y="342"/>
                  </a:cubicBezTo>
                  <a:cubicBezTo>
                    <a:pt x="163" y="342"/>
                    <a:pt x="112" y="307"/>
                    <a:pt x="94" y="251"/>
                  </a:cubicBezTo>
                  <a:cubicBezTo>
                    <a:pt x="71" y="182"/>
                    <a:pt x="109" y="109"/>
                    <a:pt x="178" y="86"/>
                  </a:cubicBezTo>
                  <a:cubicBezTo>
                    <a:pt x="191" y="82"/>
                    <a:pt x="205" y="80"/>
                    <a:pt x="218" y="80"/>
                  </a:cubicBezTo>
                  <a:cubicBezTo>
                    <a:pt x="274" y="80"/>
                    <a:pt x="325" y="115"/>
                    <a:pt x="343" y="171"/>
                  </a:cubicBezTo>
                  <a:cubicBezTo>
                    <a:pt x="365" y="239"/>
                    <a:pt x="327" y="313"/>
                    <a:pt x="258" y="3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Freeform 10">
              <a:extLst>
                <a:ext uri="{FF2B5EF4-FFF2-40B4-BE49-F238E27FC236}">
                  <a16:creationId xmlns:a16="http://schemas.microsoft.com/office/drawing/2014/main" id="{FC3B5E2A-B8E8-463E-9A99-4124C6D8AD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03780" y="-977009"/>
              <a:ext cx="176213" cy="169863"/>
            </a:xfrm>
            <a:custGeom>
              <a:avLst/>
              <a:gdLst>
                <a:gd name="T0" fmla="*/ 127 w 254"/>
                <a:gd name="T1" fmla="*/ 0 h 246"/>
                <a:gd name="T2" fmla="*/ 89 w 254"/>
                <a:gd name="T3" fmla="*/ 6 h 246"/>
                <a:gd name="T4" fmla="*/ 18 w 254"/>
                <a:gd name="T5" fmla="*/ 67 h 246"/>
                <a:gd name="T6" fmla="*/ 10 w 254"/>
                <a:gd name="T7" fmla="*/ 161 h 246"/>
                <a:gd name="T8" fmla="*/ 127 w 254"/>
                <a:gd name="T9" fmla="*/ 246 h 246"/>
                <a:gd name="T10" fmla="*/ 165 w 254"/>
                <a:gd name="T11" fmla="*/ 240 h 246"/>
                <a:gd name="T12" fmla="*/ 236 w 254"/>
                <a:gd name="T13" fmla="*/ 179 h 246"/>
                <a:gd name="T14" fmla="*/ 244 w 254"/>
                <a:gd name="T15" fmla="*/ 85 h 246"/>
                <a:gd name="T16" fmla="*/ 127 w 254"/>
                <a:gd name="T17" fmla="*/ 0 h 246"/>
                <a:gd name="T18" fmla="*/ 140 w 254"/>
                <a:gd name="T19" fmla="*/ 164 h 246"/>
                <a:gd name="T20" fmla="*/ 127 w 254"/>
                <a:gd name="T21" fmla="*/ 166 h 246"/>
                <a:gd name="T22" fmla="*/ 86 w 254"/>
                <a:gd name="T23" fmla="*/ 136 h 246"/>
                <a:gd name="T24" fmla="*/ 114 w 254"/>
                <a:gd name="T25" fmla="*/ 82 h 246"/>
                <a:gd name="T26" fmla="*/ 127 w 254"/>
                <a:gd name="T27" fmla="*/ 80 h 246"/>
                <a:gd name="T28" fmla="*/ 168 w 254"/>
                <a:gd name="T29" fmla="*/ 110 h 246"/>
                <a:gd name="T30" fmla="*/ 140 w 254"/>
                <a:gd name="T31" fmla="*/ 164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4" h="246">
                  <a:moveTo>
                    <a:pt x="127" y="0"/>
                  </a:moveTo>
                  <a:cubicBezTo>
                    <a:pt x="114" y="0"/>
                    <a:pt x="102" y="2"/>
                    <a:pt x="89" y="6"/>
                  </a:cubicBezTo>
                  <a:cubicBezTo>
                    <a:pt x="58" y="16"/>
                    <a:pt x="33" y="38"/>
                    <a:pt x="18" y="67"/>
                  </a:cubicBezTo>
                  <a:cubicBezTo>
                    <a:pt x="3" y="96"/>
                    <a:pt x="0" y="130"/>
                    <a:pt x="10" y="161"/>
                  </a:cubicBezTo>
                  <a:cubicBezTo>
                    <a:pt x="27" y="212"/>
                    <a:pt x="74" y="246"/>
                    <a:pt x="127" y="246"/>
                  </a:cubicBezTo>
                  <a:cubicBezTo>
                    <a:pt x="140" y="246"/>
                    <a:pt x="153" y="244"/>
                    <a:pt x="165" y="240"/>
                  </a:cubicBezTo>
                  <a:cubicBezTo>
                    <a:pt x="196" y="230"/>
                    <a:pt x="222" y="208"/>
                    <a:pt x="236" y="179"/>
                  </a:cubicBezTo>
                  <a:cubicBezTo>
                    <a:pt x="251" y="150"/>
                    <a:pt x="254" y="117"/>
                    <a:pt x="244" y="85"/>
                  </a:cubicBezTo>
                  <a:cubicBezTo>
                    <a:pt x="228" y="35"/>
                    <a:pt x="181" y="0"/>
                    <a:pt x="127" y="0"/>
                  </a:cubicBezTo>
                  <a:close/>
                  <a:moveTo>
                    <a:pt x="140" y="164"/>
                  </a:moveTo>
                  <a:cubicBezTo>
                    <a:pt x="136" y="165"/>
                    <a:pt x="131" y="166"/>
                    <a:pt x="127" y="166"/>
                  </a:cubicBezTo>
                  <a:cubicBezTo>
                    <a:pt x="109" y="166"/>
                    <a:pt x="92" y="155"/>
                    <a:pt x="86" y="136"/>
                  </a:cubicBezTo>
                  <a:cubicBezTo>
                    <a:pt x="79" y="114"/>
                    <a:pt x="91" y="90"/>
                    <a:pt x="114" y="82"/>
                  </a:cubicBezTo>
                  <a:cubicBezTo>
                    <a:pt x="118" y="81"/>
                    <a:pt x="123" y="80"/>
                    <a:pt x="127" y="80"/>
                  </a:cubicBezTo>
                  <a:cubicBezTo>
                    <a:pt x="145" y="80"/>
                    <a:pt x="162" y="92"/>
                    <a:pt x="168" y="110"/>
                  </a:cubicBezTo>
                  <a:cubicBezTo>
                    <a:pt x="175" y="133"/>
                    <a:pt x="163" y="157"/>
                    <a:pt x="140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Freeform 11">
              <a:extLst>
                <a:ext uri="{FF2B5EF4-FFF2-40B4-BE49-F238E27FC236}">
                  <a16:creationId xmlns:a16="http://schemas.microsoft.com/office/drawing/2014/main" id="{EA48CF09-4690-4D30-84FD-E6ED4055C1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693" y="-2226371"/>
              <a:ext cx="1849438" cy="1239838"/>
            </a:xfrm>
            <a:custGeom>
              <a:avLst/>
              <a:gdLst>
                <a:gd name="T0" fmla="*/ 2422 w 2668"/>
                <a:gd name="T1" fmla="*/ 175 h 1790"/>
                <a:gd name="T2" fmla="*/ 2249 w 2668"/>
                <a:gd name="T3" fmla="*/ 231 h 1790"/>
                <a:gd name="T4" fmla="*/ 1927 w 2668"/>
                <a:gd name="T5" fmla="*/ 229 h 1790"/>
                <a:gd name="T6" fmla="*/ 1832 w 2668"/>
                <a:gd name="T7" fmla="*/ 196 h 1790"/>
                <a:gd name="T8" fmla="*/ 1248 w 2668"/>
                <a:gd name="T9" fmla="*/ 59 h 1790"/>
                <a:gd name="T10" fmla="*/ 888 w 2668"/>
                <a:gd name="T11" fmla="*/ 10 h 1790"/>
                <a:gd name="T12" fmla="*/ 733 w 2668"/>
                <a:gd name="T13" fmla="*/ 132 h 1790"/>
                <a:gd name="T14" fmla="*/ 846 w 2668"/>
                <a:gd name="T15" fmla="*/ 280 h 1790"/>
                <a:gd name="T16" fmla="*/ 1280 w 2668"/>
                <a:gd name="T17" fmla="*/ 372 h 1790"/>
                <a:gd name="T18" fmla="*/ 91 w 2668"/>
                <a:gd name="T19" fmla="*/ 771 h 1790"/>
                <a:gd name="T20" fmla="*/ 20 w 2668"/>
                <a:gd name="T21" fmla="*/ 913 h 1790"/>
                <a:gd name="T22" fmla="*/ 161 w 2668"/>
                <a:gd name="T23" fmla="*/ 986 h 1790"/>
                <a:gd name="T24" fmla="*/ 927 w 2668"/>
                <a:gd name="T25" fmla="*/ 743 h 1790"/>
                <a:gd name="T26" fmla="*/ 959 w 2668"/>
                <a:gd name="T27" fmla="*/ 762 h 1790"/>
                <a:gd name="T28" fmla="*/ 959 w 2668"/>
                <a:gd name="T29" fmla="*/ 763 h 1790"/>
                <a:gd name="T30" fmla="*/ 943 w 2668"/>
                <a:gd name="T31" fmla="*/ 792 h 1790"/>
                <a:gd name="T32" fmla="*/ 96 w 2668"/>
                <a:gd name="T33" fmla="*/ 1079 h 1790"/>
                <a:gd name="T34" fmla="*/ 25 w 2668"/>
                <a:gd name="T35" fmla="*/ 1222 h 1790"/>
                <a:gd name="T36" fmla="*/ 167 w 2668"/>
                <a:gd name="T37" fmla="*/ 1295 h 1790"/>
                <a:gd name="T38" fmla="*/ 1003 w 2668"/>
                <a:gd name="T39" fmla="*/ 1029 h 1790"/>
                <a:gd name="T40" fmla="*/ 1033 w 2668"/>
                <a:gd name="T41" fmla="*/ 1045 h 1790"/>
                <a:gd name="T42" fmla="*/ 1033 w 2668"/>
                <a:gd name="T43" fmla="*/ 1045 h 1790"/>
                <a:gd name="T44" fmla="*/ 1018 w 2668"/>
                <a:gd name="T45" fmla="*/ 1075 h 1790"/>
                <a:gd name="T46" fmla="*/ 272 w 2668"/>
                <a:gd name="T47" fmla="*/ 1330 h 1790"/>
                <a:gd name="T48" fmla="*/ 200 w 2668"/>
                <a:gd name="T49" fmla="*/ 1472 h 1790"/>
                <a:gd name="T50" fmla="*/ 343 w 2668"/>
                <a:gd name="T51" fmla="*/ 1546 h 1790"/>
                <a:gd name="T52" fmla="*/ 1107 w 2668"/>
                <a:gd name="T53" fmla="*/ 1303 h 1790"/>
                <a:gd name="T54" fmla="*/ 1138 w 2668"/>
                <a:gd name="T55" fmla="*/ 1317 h 1790"/>
                <a:gd name="T56" fmla="*/ 1138 w 2668"/>
                <a:gd name="T57" fmla="*/ 1317 h 1790"/>
                <a:gd name="T58" fmla="*/ 1124 w 2668"/>
                <a:gd name="T59" fmla="*/ 1352 h 1790"/>
                <a:gd name="T60" fmla="*/ 536 w 2668"/>
                <a:gd name="T61" fmla="*/ 1555 h 1790"/>
                <a:gd name="T62" fmla="*/ 465 w 2668"/>
                <a:gd name="T63" fmla="*/ 1697 h 1790"/>
                <a:gd name="T64" fmla="*/ 608 w 2668"/>
                <a:gd name="T65" fmla="*/ 1771 h 1790"/>
                <a:gd name="T66" fmla="*/ 1234 w 2668"/>
                <a:gd name="T67" fmla="*/ 1573 h 1790"/>
                <a:gd name="T68" fmla="*/ 1785 w 2668"/>
                <a:gd name="T69" fmla="*/ 1396 h 1790"/>
                <a:gd name="T70" fmla="*/ 2216 w 2668"/>
                <a:gd name="T71" fmla="*/ 1145 h 1790"/>
                <a:gd name="T72" fmla="*/ 2483 w 2668"/>
                <a:gd name="T73" fmla="*/ 998 h 1790"/>
                <a:gd name="T74" fmla="*/ 2668 w 2668"/>
                <a:gd name="T75" fmla="*/ 938 h 1790"/>
                <a:gd name="T76" fmla="*/ 2422 w 2668"/>
                <a:gd name="T77" fmla="*/ 175 h 1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68" h="1790">
                  <a:moveTo>
                    <a:pt x="2422" y="175"/>
                  </a:moveTo>
                  <a:cubicBezTo>
                    <a:pt x="2249" y="231"/>
                    <a:pt x="2249" y="231"/>
                    <a:pt x="2249" y="231"/>
                  </a:cubicBezTo>
                  <a:cubicBezTo>
                    <a:pt x="2145" y="265"/>
                    <a:pt x="2032" y="264"/>
                    <a:pt x="1927" y="229"/>
                  </a:cubicBezTo>
                  <a:cubicBezTo>
                    <a:pt x="1832" y="196"/>
                    <a:pt x="1832" y="196"/>
                    <a:pt x="1832" y="196"/>
                  </a:cubicBezTo>
                  <a:cubicBezTo>
                    <a:pt x="1642" y="132"/>
                    <a:pt x="1446" y="86"/>
                    <a:pt x="1248" y="59"/>
                  </a:cubicBezTo>
                  <a:cubicBezTo>
                    <a:pt x="888" y="10"/>
                    <a:pt x="888" y="10"/>
                    <a:pt x="888" y="10"/>
                  </a:cubicBezTo>
                  <a:cubicBezTo>
                    <a:pt x="812" y="0"/>
                    <a:pt x="741" y="54"/>
                    <a:pt x="733" y="132"/>
                  </a:cubicBezTo>
                  <a:cubicBezTo>
                    <a:pt x="726" y="202"/>
                    <a:pt x="777" y="265"/>
                    <a:pt x="846" y="280"/>
                  </a:cubicBezTo>
                  <a:cubicBezTo>
                    <a:pt x="1280" y="372"/>
                    <a:pt x="1280" y="372"/>
                    <a:pt x="1280" y="372"/>
                  </a:cubicBezTo>
                  <a:cubicBezTo>
                    <a:pt x="91" y="771"/>
                    <a:pt x="91" y="771"/>
                    <a:pt x="91" y="771"/>
                  </a:cubicBezTo>
                  <a:cubicBezTo>
                    <a:pt x="32" y="790"/>
                    <a:pt x="0" y="854"/>
                    <a:pt x="20" y="913"/>
                  </a:cubicBezTo>
                  <a:cubicBezTo>
                    <a:pt x="39" y="972"/>
                    <a:pt x="102" y="1005"/>
                    <a:pt x="161" y="986"/>
                  </a:cubicBezTo>
                  <a:cubicBezTo>
                    <a:pt x="927" y="743"/>
                    <a:pt x="927" y="743"/>
                    <a:pt x="927" y="743"/>
                  </a:cubicBezTo>
                  <a:cubicBezTo>
                    <a:pt x="941" y="739"/>
                    <a:pt x="956" y="747"/>
                    <a:pt x="959" y="762"/>
                  </a:cubicBezTo>
                  <a:cubicBezTo>
                    <a:pt x="959" y="763"/>
                    <a:pt x="959" y="763"/>
                    <a:pt x="959" y="763"/>
                  </a:cubicBezTo>
                  <a:cubicBezTo>
                    <a:pt x="962" y="775"/>
                    <a:pt x="955" y="788"/>
                    <a:pt x="943" y="792"/>
                  </a:cubicBezTo>
                  <a:cubicBezTo>
                    <a:pt x="96" y="1079"/>
                    <a:pt x="96" y="1079"/>
                    <a:pt x="96" y="1079"/>
                  </a:cubicBezTo>
                  <a:cubicBezTo>
                    <a:pt x="38" y="1099"/>
                    <a:pt x="6" y="1163"/>
                    <a:pt x="25" y="1222"/>
                  </a:cubicBezTo>
                  <a:cubicBezTo>
                    <a:pt x="44" y="1281"/>
                    <a:pt x="108" y="1314"/>
                    <a:pt x="167" y="1295"/>
                  </a:cubicBezTo>
                  <a:cubicBezTo>
                    <a:pt x="1003" y="1029"/>
                    <a:pt x="1003" y="1029"/>
                    <a:pt x="1003" y="1029"/>
                  </a:cubicBezTo>
                  <a:cubicBezTo>
                    <a:pt x="1015" y="1025"/>
                    <a:pt x="1029" y="1032"/>
                    <a:pt x="1033" y="1045"/>
                  </a:cubicBezTo>
                  <a:cubicBezTo>
                    <a:pt x="1033" y="1045"/>
                    <a:pt x="1033" y="1045"/>
                    <a:pt x="1033" y="1045"/>
                  </a:cubicBezTo>
                  <a:cubicBezTo>
                    <a:pt x="1037" y="1058"/>
                    <a:pt x="1030" y="1071"/>
                    <a:pt x="1018" y="1075"/>
                  </a:cubicBezTo>
                  <a:cubicBezTo>
                    <a:pt x="272" y="1330"/>
                    <a:pt x="272" y="1330"/>
                    <a:pt x="272" y="1330"/>
                  </a:cubicBezTo>
                  <a:cubicBezTo>
                    <a:pt x="213" y="1350"/>
                    <a:pt x="181" y="1413"/>
                    <a:pt x="200" y="1472"/>
                  </a:cubicBezTo>
                  <a:cubicBezTo>
                    <a:pt x="219" y="1532"/>
                    <a:pt x="283" y="1564"/>
                    <a:pt x="343" y="1546"/>
                  </a:cubicBezTo>
                  <a:cubicBezTo>
                    <a:pt x="1107" y="1303"/>
                    <a:pt x="1107" y="1303"/>
                    <a:pt x="1107" y="1303"/>
                  </a:cubicBezTo>
                  <a:cubicBezTo>
                    <a:pt x="1120" y="1299"/>
                    <a:pt x="1133" y="1305"/>
                    <a:pt x="1138" y="1317"/>
                  </a:cubicBezTo>
                  <a:cubicBezTo>
                    <a:pt x="1138" y="1317"/>
                    <a:pt x="1138" y="1317"/>
                    <a:pt x="1138" y="1317"/>
                  </a:cubicBezTo>
                  <a:cubicBezTo>
                    <a:pt x="1145" y="1331"/>
                    <a:pt x="1138" y="1347"/>
                    <a:pt x="1124" y="1352"/>
                  </a:cubicBezTo>
                  <a:cubicBezTo>
                    <a:pt x="536" y="1555"/>
                    <a:pt x="536" y="1555"/>
                    <a:pt x="536" y="1555"/>
                  </a:cubicBezTo>
                  <a:cubicBezTo>
                    <a:pt x="478" y="1575"/>
                    <a:pt x="446" y="1638"/>
                    <a:pt x="465" y="1697"/>
                  </a:cubicBezTo>
                  <a:cubicBezTo>
                    <a:pt x="484" y="1757"/>
                    <a:pt x="548" y="1790"/>
                    <a:pt x="608" y="1771"/>
                  </a:cubicBezTo>
                  <a:cubicBezTo>
                    <a:pt x="1234" y="1573"/>
                    <a:pt x="1234" y="1573"/>
                    <a:pt x="1234" y="1573"/>
                  </a:cubicBezTo>
                  <a:cubicBezTo>
                    <a:pt x="1234" y="1574"/>
                    <a:pt x="1505" y="1486"/>
                    <a:pt x="1785" y="1396"/>
                  </a:cubicBezTo>
                  <a:cubicBezTo>
                    <a:pt x="1956" y="1341"/>
                    <a:pt x="2113" y="1230"/>
                    <a:pt x="2216" y="1145"/>
                  </a:cubicBezTo>
                  <a:cubicBezTo>
                    <a:pt x="2295" y="1080"/>
                    <a:pt x="2385" y="1030"/>
                    <a:pt x="2483" y="998"/>
                  </a:cubicBezTo>
                  <a:cubicBezTo>
                    <a:pt x="2668" y="938"/>
                    <a:pt x="2668" y="938"/>
                    <a:pt x="2668" y="938"/>
                  </a:cubicBezTo>
                  <a:lnTo>
                    <a:pt x="2422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Freeform 12">
              <a:extLst>
                <a:ext uri="{FF2B5EF4-FFF2-40B4-BE49-F238E27FC236}">
                  <a16:creationId xmlns:a16="http://schemas.microsoft.com/office/drawing/2014/main" id="{BEFEC509-8416-4921-8166-74067560F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6080" y="-1130996"/>
              <a:ext cx="631825" cy="266700"/>
            </a:xfrm>
            <a:custGeom>
              <a:avLst/>
              <a:gdLst>
                <a:gd name="T0" fmla="*/ 886 w 910"/>
                <a:gd name="T1" fmla="*/ 0 h 385"/>
                <a:gd name="T2" fmla="*/ 810 w 910"/>
                <a:gd name="T3" fmla="*/ 24 h 385"/>
                <a:gd name="T4" fmla="*/ 822 w 910"/>
                <a:gd name="T5" fmla="*/ 76 h 385"/>
                <a:gd name="T6" fmla="*/ 777 w 910"/>
                <a:gd name="T7" fmla="*/ 228 h 385"/>
                <a:gd name="T8" fmla="*/ 636 w 910"/>
                <a:gd name="T9" fmla="*/ 304 h 385"/>
                <a:gd name="T10" fmla="*/ 427 w 910"/>
                <a:gd name="T11" fmla="*/ 186 h 385"/>
                <a:gd name="T12" fmla="*/ 394 w 910"/>
                <a:gd name="T13" fmla="*/ 163 h 385"/>
                <a:gd name="T14" fmla="*/ 391 w 910"/>
                <a:gd name="T15" fmla="*/ 163 h 385"/>
                <a:gd name="T16" fmla="*/ 358 w 910"/>
                <a:gd name="T17" fmla="*/ 180 h 385"/>
                <a:gd name="T18" fmla="*/ 209 w 910"/>
                <a:gd name="T19" fmla="*/ 268 h 385"/>
                <a:gd name="T20" fmla="*/ 99 w 910"/>
                <a:gd name="T21" fmla="*/ 249 h 385"/>
                <a:gd name="T22" fmla="*/ 10 w 910"/>
                <a:gd name="T23" fmla="*/ 277 h 385"/>
                <a:gd name="T24" fmla="*/ 0 w 910"/>
                <a:gd name="T25" fmla="*/ 280 h 385"/>
                <a:gd name="T26" fmla="*/ 217 w 910"/>
                <a:gd name="T27" fmla="*/ 347 h 385"/>
                <a:gd name="T28" fmla="*/ 385 w 910"/>
                <a:gd name="T29" fmla="*/ 270 h 385"/>
                <a:gd name="T30" fmla="*/ 615 w 910"/>
                <a:gd name="T31" fmla="*/ 385 h 385"/>
                <a:gd name="T32" fmla="*/ 645 w 910"/>
                <a:gd name="T33" fmla="*/ 384 h 385"/>
                <a:gd name="T34" fmla="*/ 839 w 910"/>
                <a:gd name="T35" fmla="*/ 279 h 385"/>
                <a:gd name="T36" fmla="*/ 902 w 910"/>
                <a:gd name="T37" fmla="*/ 67 h 385"/>
                <a:gd name="T38" fmla="*/ 886 w 910"/>
                <a:gd name="T39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10" h="385">
                  <a:moveTo>
                    <a:pt x="886" y="0"/>
                  </a:moveTo>
                  <a:cubicBezTo>
                    <a:pt x="859" y="8"/>
                    <a:pt x="834" y="17"/>
                    <a:pt x="810" y="24"/>
                  </a:cubicBezTo>
                  <a:cubicBezTo>
                    <a:pt x="816" y="41"/>
                    <a:pt x="820" y="58"/>
                    <a:pt x="822" y="76"/>
                  </a:cubicBezTo>
                  <a:cubicBezTo>
                    <a:pt x="828" y="131"/>
                    <a:pt x="812" y="185"/>
                    <a:pt x="777" y="228"/>
                  </a:cubicBezTo>
                  <a:cubicBezTo>
                    <a:pt x="742" y="272"/>
                    <a:pt x="692" y="298"/>
                    <a:pt x="636" y="304"/>
                  </a:cubicBezTo>
                  <a:cubicBezTo>
                    <a:pt x="549" y="313"/>
                    <a:pt x="465" y="266"/>
                    <a:pt x="427" y="186"/>
                  </a:cubicBezTo>
                  <a:cubicBezTo>
                    <a:pt x="421" y="173"/>
                    <a:pt x="408" y="164"/>
                    <a:pt x="394" y="163"/>
                  </a:cubicBezTo>
                  <a:cubicBezTo>
                    <a:pt x="393" y="163"/>
                    <a:pt x="392" y="163"/>
                    <a:pt x="391" y="163"/>
                  </a:cubicBezTo>
                  <a:cubicBezTo>
                    <a:pt x="378" y="163"/>
                    <a:pt x="366" y="169"/>
                    <a:pt x="358" y="180"/>
                  </a:cubicBezTo>
                  <a:cubicBezTo>
                    <a:pt x="323" y="230"/>
                    <a:pt x="269" y="261"/>
                    <a:pt x="209" y="268"/>
                  </a:cubicBezTo>
                  <a:cubicBezTo>
                    <a:pt x="170" y="272"/>
                    <a:pt x="132" y="265"/>
                    <a:pt x="99" y="249"/>
                  </a:cubicBezTo>
                  <a:cubicBezTo>
                    <a:pt x="10" y="277"/>
                    <a:pt x="10" y="277"/>
                    <a:pt x="10" y="277"/>
                  </a:cubicBezTo>
                  <a:cubicBezTo>
                    <a:pt x="7" y="278"/>
                    <a:pt x="3" y="279"/>
                    <a:pt x="0" y="280"/>
                  </a:cubicBezTo>
                  <a:cubicBezTo>
                    <a:pt x="58" y="329"/>
                    <a:pt x="135" y="356"/>
                    <a:pt x="217" y="347"/>
                  </a:cubicBezTo>
                  <a:cubicBezTo>
                    <a:pt x="281" y="341"/>
                    <a:pt x="339" y="313"/>
                    <a:pt x="385" y="270"/>
                  </a:cubicBezTo>
                  <a:cubicBezTo>
                    <a:pt x="439" y="342"/>
                    <a:pt x="524" y="385"/>
                    <a:pt x="615" y="385"/>
                  </a:cubicBezTo>
                  <a:cubicBezTo>
                    <a:pt x="625" y="385"/>
                    <a:pt x="635" y="385"/>
                    <a:pt x="645" y="384"/>
                  </a:cubicBezTo>
                  <a:cubicBezTo>
                    <a:pt x="721" y="376"/>
                    <a:pt x="790" y="339"/>
                    <a:pt x="839" y="279"/>
                  </a:cubicBezTo>
                  <a:cubicBezTo>
                    <a:pt x="887" y="219"/>
                    <a:pt x="910" y="144"/>
                    <a:pt x="902" y="67"/>
                  </a:cubicBezTo>
                  <a:cubicBezTo>
                    <a:pt x="899" y="44"/>
                    <a:pt x="894" y="21"/>
                    <a:pt x="8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Freeform 13">
              <a:extLst>
                <a:ext uri="{FF2B5EF4-FFF2-40B4-BE49-F238E27FC236}">
                  <a16:creationId xmlns:a16="http://schemas.microsoft.com/office/drawing/2014/main" id="{89273CCB-7499-4045-8515-848173BB08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8030" y="-2377184"/>
              <a:ext cx="1176338" cy="1370013"/>
            </a:xfrm>
            <a:custGeom>
              <a:avLst/>
              <a:gdLst>
                <a:gd name="T0" fmla="*/ 1055 w 1696"/>
                <a:gd name="T1" fmla="*/ 1877 h 1977"/>
                <a:gd name="T2" fmla="*/ 1058 w 1696"/>
                <a:gd name="T3" fmla="*/ 1850 h 1977"/>
                <a:gd name="T4" fmla="*/ 1056 w 1696"/>
                <a:gd name="T5" fmla="*/ 1851 h 1977"/>
                <a:gd name="T6" fmla="*/ 994 w 1696"/>
                <a:gd name="T7" fmla="*/ 1860 h 1977"/>
                <a:gd name="T8" fmla="*/ 946 w 1696"/>
                <a:gd name="T9" fmla="*/ 1855 h 1977"/>
                <a:gd name="T10" fmla="*/ 859 w 1696"/>
                <a:gd name="T11" fmla="*/ 1884 h 1977"/>
                <a:gd name="T12" fmla="*/ 630 w 1696"/>
                <a:gd name="T13" fmla="*/ 1698 h 1977"/>
                <a:gd name="T14" fmla="*/ 674 w 1696"/>
                <a:gd name="T15" fmla="*/ 1549 h 1977"/>
                <a:gd name="T16" fmla="*/ 625 w 1696"/>
                <a:gd name="T17" fmla="*/ 1468 h 1977"/>
                <a:gd name="T18" fmla="*/ 635 w 1696"/>
                <a:gd name="T19" fmla="*/ 1319 h 1977"/>
                <a:gd name="T20" fmla="*/ 632 w 1696"/>
                <a:gd name="T21" fmla="*/ 1313 h 1977"/>
                <a:gd name="T22" fmla="*/ 605 w 1696"/>
                <a:gd name="T23" fmla="*/ 1295 h 1977"/>
                <a:gd name="T24" fmla="*/ 470 w 1696"/>
                <a:gd name="T25" fmla="*/ 1176 h 1977"/>
                <a:gd name="T26" fmla="*/ 583 w 1696"/>
                <a:gd name="T27" fmla="*/ 956 h 1977"/>
                <a:gd name="T28" fmla="*/ 636 w 1696"/>
                <a:gd name="T29" fmla="*/ 948 h 1977"/>
                <a:gd name="T30" fmla="*/ 637 w 1696"/>
                <a:gd name="T31" fmla="*/ 948 h 1977"/>
                <a:gd name="T32" fmla="*/ 669 w 1696"/>
                <a:gd name="T33" fmla="*/ 932 h 1977"/>
                <a:gd name="T34" fmla="*/ 676 w 1696"/>
                <a:gd name="T35" fmla="*/ 897 h 1977"/>
                <a:gd name="T36" fmla="*/ 722 w 1696"/>
                <a:gd name="T37" fmla="*/ 703 h 1977"/>
                <a:gd name="T38" fmla="*/ 721 w 1696"/>
                <a:gd name="T39" fmla="*/ 648 h 1977"/>
                <a:gd name="T40" fmla="*/ 672 w 1696"/>
                <a:gd name="T41" fmla="*/ 566 h 1977"/>
                <a:gd name="T42" fmla="*/ 806 w 1696"/>
                <a:gd name="T43" fmla="*/ 304 h 1977"/>
                <a:gd name="T44" fmla="*/ 1036 w 1696"/>
                <a:gd name="T45" fmla="*/ 376 h 1977"/>
                <a:gd name="T46" fmla="*/ 1072 w 1696"/>
                <a:gd name="T47" fmla="*/ 391 h 1977"/>
                <a:gd name="T48" fmla="*/ 1104 w 1696"/>
                <a:gd name="T49" fmla="*/ 367 h 1977"/>
                <a:gd name="T50" fmla="*/ 1232 w 1696"/>
                <a:gd name="T51" fmla="*/ 251 h 1977"/>
                <a:gd name="T52" fmla="*/ 1359 w 1696"/>
                <a:gd name="T53" fmla="*/ 250 h 1977"/>
                <a:gd name="T54" fmla="*/ 1555 w 1696"/>
                <a:gd name="T55" fmla="*/ 137 h 1977"/>
                <a:gd name="T56" fmla="*/ 1586 w 1696"/>
                <a:gd name="T57" fmla="*/ 139 h 1977"/>
                <a:gd name="T58" fmla="*/ 1696 w 1696"/>
                <a:gd name="T59" fmla="*/ 154 h 1977"/>
                <a:gd name="T60" fmla="*/ 1247 w 1696"/>
                <a:gd name="T61" fmla="*/ 59 h 1977"/>
                <a:gd name="T62" fmla="*/ 887 w 1696"/>
                <a:gd name="T63" fmla="*/ 10 h 1977"/>
                <a:gd name="T64" fmla="*/ 732 w 1696"/>
                <a:gd name="T65" fmla="*/ 141 h 1977"/>
                <a:gd name="T66" fmla="*/ 766 w 1696"/>
                <a:gd name="T67" fmla="*/ 234 h 1977"/>
                <a:gd name="T68" fmla="*/ 596 w 1696"/>
                <a:gd name="T69" fmla="*/ 591 h 1977"/>
                <a:gd name="T70" fmla="*/ 599 w 1696"/>
                <a:gd name="T71" fmla="*/ 600 h 1977"/>
                <a:gd name="T72" fmla="*/ 91 w 1696"/>
                <a:gd name="T73" fmla="*/ 771 h 1977"/>
                <a:gd name="T74" fmla="*/ 19 w 1696"/>
                <a:gd name="T75" fmla="*/ 913 h 1977"/>
                <a:gd name="T76" fmla="*/ 161 w 1696"/>
                <a:gd name="T77" fmla="*/ 986 h 1977"/>
                <a:gd name="T78" fmla="*/ 588 w 1696"/>
                <a:gd name="T79" fmla="*/ 851 h 1977"/>
                <a:gd name="T80" fmla="*/ 590 w 1696"/>
                <a:gd name="T81" fmla="*/ 872 h 1977"/>
                <a:gd name="T82" fmla="*/ 558 w 1696"/>
                <a:gd name="T83" fmla="*/ 880 h 1977"/>
                <a:gd name="T84" fmla="*/ 437 w 1696"/>
                <a:gd name="T85" fmla="*/ 964 h 1977"/>
                <a:gd name="T86" fmla="*/ 96 w 1696"/>
                <a:gd name="T87" fmla="*/ 1080 h 1977"/>
                <a:gd name="T88" fmla="*/ 24 w 1696"/>
                <a:gd name="T89" fmla="*/ 1222 h 1977"/>
                <a:gd name="T90" fmla="*/ 167 w 1696"/>
                <a:gd name="T91" fmla="*/ 1295 h 1977"/>
                <a:gd name="T92" fmla="*/ 402 w 1696"/>
                <a:gd name="T93" fmla="*/ 1221 h 1977"/>
                <a:gd name="T94" fmla="*/ 433 w 1696"/>
                <a:gd name="T95" fmla="*/ 1275 h 1977"/>
                <a:gd name="T96" fmla="*/ 271 w 1696"/>
                <a:gd name="T97" fmla="*/ 1331 h 1977"/>
                <a:gd name="T98" fmla="*/ 200 w 1696"/>
                <a:gd name="T99" fmla="*/ 1473 h 1977"/>
                <a:gd name="T100" fmla="*/ 342 w 1696"/>
                <a:gd name="T101" fmla="*/ 1546 h 1977"/>
                <a:gd name="T102" fmla="*/ 565 w 1696"/>
                <a:gd name="T103" fmla="*/ 1475 h 1977"/>
                <a:gd name="T104" fmla="*/ 592 w 1696"/>
                <a:gd name="T105" fmla="*/ 1526 h 1977"/>
                <a:gd name="T106" fmla="*/ 585 w 1696"/>
                <a:gd name="T107" fmla="*/ 1538 h 1977"/>
                <a:gd name="T108" fmla="*/ 536 w 1696"/>
                <a:gd name="T109" fmla="*/ 1555 h 1977"/>
                <a:gd name="T110" fmla="*/ 465 w 1696"/>
                <a:gd name="T111" fmla="*/ 1698 h 1977"/>
                <a:gd name="T112" fmla="*/ 567 w 1696"/>
                <a:gd name="T113" fmla="*/ 1776 h 1977"/>
                <a:gd name="T114" fmla="*/ 867 w 1696"/>
                <a:gd name="T115" fmla="*/ 1964 h 1977"/>
                <a:gd name="T116" fmla="*/ 1049 w 1696"/>
                <a:gd name="T117" fmla="*/ 1873 h 1977"/>
                <a:gd name="T118" fmla="*/ 1055 w 1696"/>
                <a:gd name="T119" fmla="*/ 1877 h 1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96" h="1977">
                  <a:moveTo>
                    <a:pt x="1055" y="1877"/>
                  </a:moveTo>
                  <a:cubicBezTo>
                    <a:pt x="1056" y="1868"/>
                    <a:pt x="1056" y="1859"/>
                    <a:pt x="1058" y="1850"/>
                  </a:cubicBezTo>
                  <a:cubicBezTo>
                    <a:pt x="1056" y="1851"/>
                    <a:pt x="1056" y="1851"/>
                    <a:pt x="1056" y="1851"/>
                  </a:cubicBezTo>
                  <a:cubicBezTo>
                    <a:pt x="1036" y="1857"/>
                    <a:pt x="1015" y="1860"/>
                    <a:pt x="994" y="1860"/>
                  </a:cubicBezTo>
                  <a:cubicBezTo>
                    <a:pt x="978" y="1860"/>
                    <a:pt x="961" y="1858"/>
                    <a:pt x="946" y="1855"/>
                  </a:cubicBezTo>
                  <a:cubicBezTo>
                    <a:pt x="920" y="1871"/>
                    <a:pt x="890" y="1881"/>
                    <a:pt x="859" y="1884"/>
                  </a:cubicBezTo>
                  <a:cubicBezTo>
                    <a:pt x="745" y="1896"/>
                    <a:pt x="642" y="1812"/>
                    <a:pt x="630" y="1698"/>
                  </a:cubicBezTo>
                  <a:cubicBezTo>
                    <a:pt x="625" y="1645"/>
                    <a:pt x="640" y="1591"/>
                    <a:pt x="674" y="1549"/>
                  </a:cubicBezTo>
                  <a:cubicBezTo>
                    <a:pt x="652" y="1527"/>
                    <a:pt x="635" y="1500"/>
                    <a:pt x="625" y="1468"/>
                  </a:cubicBezTo>
                  <a:cubicBezTo>
                    <a:pt x="608" y="1418"/>
                    <a:pt x="613" y="1365"/>
                    <a:pt x="635" y="1319"/>
                  </a:cubicBezTo>
                  <a:cubicBezTo>
                    <a:pt x="634" y="1317"/>
                    <a:pt x="633" y="1315"/>
                    <a:pt x="632" y="1313"/>
                  </a:cubicBezTo>
                  <a:cubicBezTo>
                    <a:pt x="626" y="1303"/>
                    <a:pt x="616" y="1297"/>
                    <a:pt x="605" y="1295"/>
                  </a:cubicBezTo>
                  <a:cubicBezTo>
                    <a:pt x="542" y="1283"/>
                    <a:pt x="490" y="1238"/>
                    <a:pt x="470" y="1176"/>
                  </a:cubicBezTo>
                  <a:cubicBezTo>
                    <a:pt x="440" y="1085"/>
                    <a:pt x="491" y="986"/>
                    <a:pt x="583" y="956"/>
                  </a:cubicBezTo>
                  <a:cubicBezTo>
                    <a:pt x="600" y="951"/>
                    <a:pt x="618" y="948"/>
                    <a:pt x="636" y="948"/>
                  </a:cubicBezTo>
                  <a:cubicBezTo>
                    <a:pt x="637" y="948"/>
                    <a:pt x="637" y="948"/>
                    <a:pt x="637" y="948"/>
                  </a:cubicBezTo>
                  <a:cubicBezTo>
                    <a:pt x="649" y="948"/>
                    <a:pt x="661" y="942"/>
                    <a:pt x="669" y="932"/>
                  </a:cubicBezTo>
                  <a:cubicBezTo>
                    <a:pt x="676" y="922"/>
                    <a:pt x="679" y="909"/>
                    <a:pt x="676" y="897"/>
                  </a:cubicBezTo>
                  <a:cubicBezTo>
                    <a:pt x="657" y="828"/>
                    <a:pt x="674" y="755"/>
                    <a:pt x="722" y="703"/>
                  </a:cubicBezTo>
                  <a:cubicBezTo>
                    <a:pt x="737" y="687"/>
                    <a:pt x="736" y="663"/>
                    <a:pt x="721" y="648"/>
                  </a:cubicBezTo>
                  <a:cubicBezTo>
                    <a:pt x="699" y="624"/>
                    <a:pt x="682" y="597"/>
                    <a:pt x="672" y="566"/>
                  </a:cubicBezTo>
                  <a:cubicBezTo>
                    <a:pt x="637" y="457"/>
                    <a:pt x="697" y="339"/>
                    <a:pt x="806" y="304"/>
                  </a:cubicBezTo>
                  <a:cubicBezTo>
                    <a:pt x="890" y="277"/>
                    <a:pt x="982" y="306"/>
                    <a:pt x="1036" y="376"/>
                  </a:cubicBezTo>
                  <a:cubicBezTo>
                    <a:pt x="1044" y="387"/>
                    <a:pt x="1058" y="393"/>
                    <a:pt x="1072" y="391"/>
                  </a:cubicBezTo>
                  <a:cubicBezTo>
                    <a:pt x="1086" y="390"/>
                    <a:pt x="1099" y="380"/>
                    <a:pt x="1104" y="367"/>
                  </a:cubicBezTo>
                  <a:cubicBezTo>
                    <a:pt x="1128" y="312"/>
                    <a:pt x="1174" y="269"/>
                    <a:pt x="1232" y="251"/>
                  </a:cubicBezTo>
                  <a:cubicBezTo>
                    <a:pt x="1275" y="237"/>
                    <a:pt x="1319" y="238"/>
                    <a:pt x="1359" y="250"/>
                  </a:cubicBezTo>
                  <a:cubicBezTo>
                    <a:pt x="1398" y="182"/>
                    <a:pt x="1472" y="137"/>
                    <a:pt x="1555" y="137"/>
                  </a:cubicBezTo>
                  <a:cubicBezTo>
                    <a:pt x="1565" y="137"/>
                    <a:pt x="1576" y="138"/>
                    <a:pt x="1586" y="139"/>
                  </a:cubicBezTo>
                  <a:cubicBezTo>
                    <a:pt x="1696" y="154"/>
                    <a:pt x="1696" y="154"/>
                    <a:pt x="1696" y="154"/>
                  </a:cubicBezTo>
                  <a:cubicBezTo>
                    <a:pt x="1549" y="112"/>
                    <a:pt x="1399" y="80"/>
                    <a:pt x="1247" y="59"/>
                  </a:cubicBezTo>
                  <a:cubicBezTo>
                    <a:pt x="887" y="10"/>
                    <a:pt x="887" y="10"/>
                    <a:pt x="887" y="10"/>
                  </a:cubicBezTo>
                  <a:cubicBezTo>
                    <a:pt x="808" y="0"/>
                    <a:pt x="736" y="59"/>
                    <a:pt x="732" y="141"/>
                  </a:cubicBezTo>
                  <a:cubicBezTo>
                    <a:pt x="731" y="176"/>
                    <a:pt x="744" y="209"/>
                    <a:pt x="766" y="234"/>
                  </a:cubicBezTo>
                  <a:cubicBezTo>
                    <a:pt x="625" y="288"/>
                    <a:pt x="549" y="445"/>
                    <a:pt x="596" y="591"/>
                  </a:cubicBezTo>
                  <a:cubicBezTo>
                    <a:pt x="597" y="594"/>
                    <a:pt x="598" y="597"/>
                    <a:pt x="599" y="600"/>
                  </a:cubicBezTo>
                  <a:cubicBezTo>
                    <a:pt x="91" y="771"/>
                    <a:pt x="91" y="771"/>
                    <a:pt x="91" y="771"/>
                  </a:cubicBezTo>
                  <a:cubicBezTo>
                    <a:pt x="32" y="791"/>
                    <a:pt x="0" y="854"/>
                    <a:pt x="19" y="913"/>
                  </a:cubicBezTo>
                  <a:cubicBezTo>
                    <a:pt x="38" y="972"/>
                    <a:pt x="102" y="1005"/>
                    <a:pt x="161" y="986"/>
                  </a:cubicBezTo>
                  <a:cubicBezTo>
                    <a:pt x="588" y="851"/>
                    <a:pt x="588" y="851"/>
                    <a:pt x="588" y="851"/>
                  </a:cubicBezTo>
                  <a:cubicBezTo>
                    <a:pt x="589" y="858"/>
                    <a:pt x="589" y="865"/>
                    <a:pt x="590" y="872"/>
                  </a:cubicBezTo>
                  <a:cubicBezTo>
                    <a:pt x="579" y="874"/>
                    <a:pt x="568" y="877"/>
                    <a:pt x="558" y="880"/>
                  </a:cubicBezTo>
                  <a:cubicBezTo>
                    <a:pt x="509" y="896"/>
                    <a:pt x="468" y="926"/>
                    <a:pt x="437" y="964"/>
                  </a:cubicBezTo>
                  <a:cubicBezTo>
                    <a:pt x="96" y="1080"/>
                    <a:pt x="96" y="1080"/>
                    <a:pt x="96" y="1080"/>
                  </a:cubicBezTo>
                  <a:cubicBezTo>
                    <a:pt x="37" y="1100"/>
                    <a:pt x="5" y="1163"/>
                    <a:pt x="24" y="1222"/>
                  </a:cubicBezTo>
                  <a:cubicBezTo>
                    <a:pt x="44" y="1281"/>
                    <a:pt x="107" y="1314"/>
                    <a:pt x="167" y="1295"/>
                  </a:cubicBezTo>
                  <a:cubicBezTo>
                    <a:pt x="402" y="1221"/>
                    <a:pt x="402" y="1221"/>
                    <a:pt x="402" y="1221"/>
                  </a:cubicBezTo>
                  <a:cubicBezTo>
                    <a:pt x="410" y="1240"/>
                    <a:pt x="420" y="1259"/>
                    <a:pt x="433" y="1275"/>
                  </a:cubicBezTo>
                  <a:cubicBezTo>
                    <a:pt x="271" y="1331"/>
                    <a:pt x="271" y="1331"/>
                    <a:pt x="271" y="1331"/>
                  </a:cubicBezTo>
                  <a:cubicBezTo>
                    <a:pt x="212" y="1350"/>
                    <a:pt x="181" y="1414"/>
                    <a:pt x="200" y="1473"/>
                  </a:cubicBezTo>
                  <a:cubicBezTo>
                    <a:pt x="219" y="1532"/>
                    <a:pt x="283" y="1565"/>
                    <a:pt x="342" y="1546"/>
                  </a:cubicBezTo>
                  <a:cubicBezTo>
                    <a:pt x="565" y="1475"/>
                    <a:pt x="565" y="1475"/>
                    <a:pt x="565" y="1475"/>
                  </a:cubicBezTo>
                  <a:cubicBezTo>
                    <a:pt x="572" y="1493"/>
                    <a:pt x="581" y="1510"/>
                    <a:pt x="592" y="1526"/>
                  </a:cubicBezTo>
                  <a:cubicBezTo>
                    <a:pt x="590" y="1530"/>
                    <a:pt x="588" y="1534"/>
                    <a:pt x="585" y="1538"/>
                  </a:cubicBezTo>
                  <a:cubicBezTo>
                    <a:pt x="536" y="1555"/>
                    <a:pt x="536" y="1555"/>
                    <a:pt x="536" y="1555"/>
                  </a:cubicBezTo>
                  <a:cubicBezTo>
                    <a:pt x="477" y="1576"/>
                    <a:pt x="446" y="1639"/>
                    <a:pt x="465" y="1698"/>
                  </a:cubicBezTo>
                  <a:cubicBezTo>
                    <a:pt x="480" y="1744"/>
                    <a:pt x="521" y="1774"/>
                    <a:pt x="567" y="1776"/>
                  </a:cubicBezTo>
                  <a:cubicBezTo>
                    <a:pt x="612" y="1897"/>
                    <a:pt x="733" y="1977"/>
                    <a:pt x="867" y="1964"/>
                  </a:cubicBezTo>
                  <a:cubicBezTo>
                    <a:pt x="938" y="1956"/>
                    <a:pt x="1002" y="1924"/>
                    <a:pt x="1049" y="1873"/>
                  </a:cubicBezTo>
                  <a:cubicBezTo>
                    <a:pt x="1051" y="1874"/>
                    <a:pt x="1053" y="1876"/>
                    <a:pt x="1055" y="18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873281" y="3322618"/>
            <a:ext cx="4163737" cy="1592088"/>
            <a:chOff x="683815" y="3109271"/>
            <a:chExt cx="4329874" cy="1663767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31A0ADB2-5B40-45AB-BB0B-EC1D97A582DE}"/>
                </a:ext>
              </a:extLst>
            </p:cNvPr>
            <p:cNvGrpSpPr/>
            <p:nvPr/>
          </p:nvGrpSpPr>
          <p:grpSpPr>
            <a:xfrm>
              <a:off x="1142098" y="3403292"/>
              <a:ext cx="3420000" cy="972000"/>
              <a:chOff x="696779" y="4042853"/>
              <a:chExt cx="2335725" cy="691848"/>
            </a:xfrm>
          </p:grpSpPr>
          <p:pic>
            <p:nvPicPr>
              <p:cNvPr id="14" name="図 13">
                <a:extLst>
                  <a:ext uri="{FF2B5EF4-FFF2-40B4-BE49-F238E27FC236}">
                    <a16:creationId xmlns:a16="http://schemas.microsoft.com/office/drawing/2014/main" id="{E8C336BB-C999-469B-88A6-D95F008B2C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96779" y="4042853"/>
                <a:ext cx="1550006" cy="691848"/>
              </a:xfrm>
              <a:prstGeom prst="rect">
                <a:avLst/>
              </a:prstGeom>
            </p:spPr>
          </p:pic>
          <p:pic>
            <p:nvPicPr>
              <p:cNvPr id="15" name="図 14">
                <a:extLst>
                  <a:ext uri="{FF2B5EF4-FFF2-40B4-BE49-F238E27FC236}">
                    <a16:creationId xmlns:a16="http://schemas.microsoft.com/office/drawing/2014/main" id="{3C9E1589-2DD2-436F-B964-3DBC018604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27137" y="4096072"/>
                <a:ext cx="605367" cy="638629"/>
              </a:xfrm>
              <a:prstGeom prst="rect">
                <a:avLst/>
              </a:prstGeom>
            </p:spPr>
          </p:pic>
        </p:grp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91163758-AD86-4C40-B7DA-C89AFFCA9D78}"/>
                </a:ext>
              </a:extLst>
            </p:cNvPr>
            <p:cNvSpPr txBox="1"/>
            <p:nvPr/>
          </p:nvSpPr>
          <p:spPr>
            <a:xfrm>
              <a:off x="1488540" y="3109271"/>
              <a:ext cx="3219793" cy="3537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認知経路トップ</a:t>
              </a:r>
              <a:r>
                <a:rPr kumimoji="1" lang="en-US" altLang="ja-JP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1"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（認知者絞り</a:t>
              </a:r>
              <a:r>
                <a:rPr kumimoji="1"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  <a:endPara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F6FE649A-EB02-4642-8421-D13AF68175FA}"/>
                </a:ext>
              </a:extLst>
            </p:cNvPr>
            <p:cNvSpPr txBox="1"/>
            <p:nvPr/>
          </p:nvSpPr>
          <p:spPr>
            <a:xfrm>
              <a:off x="683815" y="4357540"/>
              <a:ext cx="165485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r>
                <a:rPr kumimoji="1"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位：市報さいたま</a:t>
              </a:r>
              <a:endPara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27.5</a:t>
              </a:r>
              <a:r>
                <a:rPr kumimoji="1"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％</a:t>
              </a:r>
              <a:endPara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68053E3B-831E-4EDF-923A-43DB9A0830FD}"/>
                </a:ext>
              </a:extLst>
            </p:cNvPr>
            <p:cNvSpPr txBox="1"/>
            <p:nvPr/>
          </p:nvSpPr>
          <p:spPr>
            <a:xfrm>
              <a:off x="1792401" y="4357540"/>
              <a:ext cx="195131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kumimoji="1"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位：さいたま市</a:t>
              </a:r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SNS</a:t>
              </a:r>
            </a:p>
            <a:p>
              <a:pPr algn="ctr"/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20.1</a:t>
              </a:r>
              <a:r>
                <a:rPr kumimoji="1"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％</a:t>
              </a:r>
              <a:endPara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A04A6032-04A2-4BCE-9B15-25107232DCCC}"/>
                </a:ext>
              </a:extLst>
            </p:cNvPr>
            <p:cNvSpPr txBox="1"/>
            <p:nvPr/>
          </p:nvSpPr>
          <p:spPr>
            <a:xfrm>
              <a:off x="3178729" y="4357540"/>
              <a:ext cx="183496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1"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位：さいたま市</a:t>
              </a:r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HP</a:t>
              </a:r>
            </a:p>
            <a:p>
              <a:pPr algn="ctr"/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19.4</a:t>
              </a:r>
              <a:r>
                <a:rPr kumimoji="1"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％</a:t>
              </a:r>
              <a:endPara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0FCD97F2-F0AA-4159-A447-19BFF0BAE8AE}"/>
              </a:ext>
            </a:extLst>
          </p:cNvPr>
          <p:cNvSpPr/>
          <p:nvPr/>
        </p:nvSpPr>
        <p:spPr>
          <a:xfrm>
            <a:off x="8807676" y="3790444"/>
            <a:ext cx="757359" cy="360731"/>
          </a:xfrm>
          <a:custGeom>
            <a:avLst/>
            <a:gdLst>
              <a:gd name="connsiteX0" fmla="*/ 680660 w 707150"/>
              <a:gd name="connsiteY0" fmla="*/ 26438 h 339087"/>
              <a:gd name="connsiteX1" fmla="*/ 680739 w 707150"/>
              <a:gd name="connsiteY1" fmla="*/ 26438 h 339087"/>
              <a:gd name="connsiteX2" fmla="*/ 680660 w 707150"/>
              <a:gd name="connsiteY2" fmla="*/ 26438 h 339087"/>
              <a:gd name="connsiteX3" fmla="*/ 679206 w 707150"/>
              <a:gd name="connsiteY3" fmla="*/ 55572 h 339087"/>
              <a:gd name="connsiteX4" fmla="*/ 564520 w 707150"/>
              <a:gd name="connsiteY4" fmla="*/ 94911 h 339087"/>
              <a:gd name="connsiteX5" fmla="*/ 564520 w 707150"/>
              <a:gd name="connsiteY5" fmla="*/ 206080 h 339087"/>
              <a:gd name="connsiteX6" fmla="*/ 642564 w 707150"/>
              <a:gd name="connsiteY6" fmla="*/ 177977 h 339087"/>
              <a:gd name="connsiteX7" fmla="*/ 620171 w 707150"/>
              <a:gd name="connsiteY7" fmla="*/ 214144 h 339087"/>
              <a:gd name="connsiteX8" fmla="*/ 564520 w 707150"/>
              <a:gd name="connsiteY8" fmla="*/ 234183 h 339087"/>
              <a:gd name="connsiteX9" fmla="*/ 564520 w 707150"/>
              <a:gd name="connsiteY9" fmla="*/ 234342 h 339087"/>
              <a:gd name="connsiteX10" fmla="*/ 353549 w 707150"/>
              <a:gd name="connsiteY10" fmla="*/ 312676 h 339087"/>
              <a:gd name="connsiteX11" fmla="*/ 142578 w 707150"/>
              <a:gd name="connsiteY11" fmla="*/ 234316 h 339087"/>
              <a:gd name="connsiteX12" fmla="*/ 142578 w 707150"/>
              <a:gd name="connsiteY12" fmla="*/ 234157 h 339087"/>
              <a:gd name="connsiteX13" fmla="*/ 86927 w 707150"/>
              <a:gd name="connsiteY13" fmla="*/ 214144 h 339087"/>
              <a:gd name="connsiteX14" fmla="*/ 64534 w 707150"/>
              <a:gd name="connsiteY14" fmla="*/ 177977 h 339087"/>
              <a:gd name="connsiteX15" fmla="*/ 142578 w 707150"/>
              <a:gd name="connsiteY15" fmla="*/ 206080 h 339087"/>
              <a:gd name="connsiteX16" fmla="*/ 142578 w 707150"/>
              <a:gd name="connsiteY16" fmla="*/ 94911 h 339087"/>
              <a:gd name="connsiteX17" fmla="*/ 27892 w 707150"/>
              <a:gd name="connsiteY17" fmla="*/ 55572 h 339087"/>
              <a:gd name="connsiteX18" fmla="*/ 26438 w 707150"/>
              <a:gd name="connsiteY18" fmla="*/ 26438 h 339087"/>
              <a:gd name="connsiteX19" fmla="*/ 147442 w 707150"/>
              <a:gd name="connsiteY19" fmla="*/ 67944 h 339087"/>
              <a:gd name="connsiteX20" fmla="*/ 353549 w 707150"/>
              <a:gd name="connsiteY20" fmla="*/ 29848 h 339087"/>
              <a:gd name="connsiteX21" fmla="*/ 559656 w 707150"/>
              <a:gd name="connsiteY21" fmla="*/ 67944 h 339087"/>
              <a:gd name="connsiteX22" fmla="*/ 680660 w 707150"/>
              <a:gd name="connsiteY22" fmla="*/ 26438 h 339087"/>
              <a:gd name="connsiteX23" fmla="*/ 353549 w 707150"/>
              <a:gd name="connsiteY23" fmla="*/ 285684 h 339087"/>
              <a:gd name="connsiteX24" fmla="*/ 366768 w 707150"/>
              <a:gd name="connsiteY24" fmla="*/ 272465 h 339087"/>
              <a:gd name="connsiteX25" fmla="*/ 366768 w 707150"/>
              <a:gd name="connsiteY25" fmla="*/ 87217 h 339087"/>
              <a:gd name="connsiteX26" fmla="*/ 353549 w 707150"/>
              <a:gd name="connsiteY26" fmla="*/ 73999 h 339087"/>
              <a:gd name="connsiteX27" fmla="*/ 340330 w 707150"/>
              <a:gd name="connsiteY27" fmla="*/ 87217 h 339087"/>
              <a:gd name="connsiteX28" fmla="*/ 340330 w 707150"/>
              <a:gd name="connsiteY28" fmla="*/ 272465 h 339087"/>
              <a:gd name="connsiteX29" fmla="*/ 353549 w 707150"/>
              <a:gd name="connsiteY29" fmla="*/ 285684 h 339087"/>
              <a:gd name="connsiteX30" fmla="*/ 680660 w 707150"/>
              <a:gd name="connsiteY30" fmla="*/ 0 h 339087"/>
              <a:gd name="connsiteX31" fmla="*/ 679814 w 707150"/>
              <a:gd name="connsiteY31" fmla="*/ 26 h 339087"/>
              <a:gd name="connsiteX32" fmla="*/ 671513 w 707150"/>
              <a:gd name="connsiteY32" fmla="*/ 1639 h 339087"/>
              <a:gd name="connsiteX33" fmla="*/ 557647 w 707150"/>
              <a:gd name="connsiteY33" fmla="*/ 40687 h 339087"/>
              <a:gd name="connsiteX34" fmla="*/ 358361 w 707150"/>
              <a:gd name="connsiteY34" fmla="*/ 3860 h 339087"/>
              <a:gd name="connsiteX35" fmla="*/ 353549 w 707150"/>
              <a:gd name="connsiteY35" fmla="*/ 3410 h 339087"/>
              <a:gd name="connsiteX36" fmla="*/ 348737 w 707150"/>
              <a:gd name="connsiteY36" fmla="*/ 3860 h 339087"/>
              <a:gd name="connsiteX37" fmla="*/ 149452 w 707150"/>
              <a:gd name="connsiteY37" fmla="*/ 40687 h 339087"/>
              <a:gd name="connsiteX38" fmla="*/ 35004 w 707150"/>
              <a:gd name="connsiteY38" fmla="*/ 1428 h 339087"/>
              <a:gd name="connsiteX39" fmla="*/ 26438 w 707150"/>
              <a:gd name="connsiteY39" fmla="*/ 0 h 339087"/>
              <a:gd name="connsiteX40" fmla="*/ 11025 w 707150"/>
              <a:gd name="connsiteY40" fmla="*/ 4970 h 339087"/>
              <a:gd name="connsiteX41" fmla="*/ 1 w 707150"/>
              <a:gd name="connsiteY41" fmla="*/ 26570 h 339087"/>
              <a:gd name="connsiteX42" fmla="*/ 1560 w 707150"/>
              <a:gd name="connsiteY42" fmla="*/ 58030 h 339087"/>
              <a:gd name="connsiteX43" fmla="*/ 19300 w 707150"/>
              <a:gd name="connsiteY43" fmla="*/ 80555 h 339087"/>
              <a:gd name="connsiteX44" fmla="*/ 116114 w 707150"/>
              <a:gd name="connsiteY44" fmla="*/ 113761 h 339087"/>
              <a:gd name="connsiteX45" fmla="*/ 116114 w 707150"/>
              <a:gd name="connsiteY45" fmla="*/ 168433 h 339087"/>
              <a:gd name="connsiteX46" fmla="*/ 73497 w 707150"/>
              <a:gd name="connsiteY46" fmla="*/ 153100 h 339087"/>
              <a:gd name="connsiteX47" fmla="*/ 64534 w 707150"/>
              <a:gd name="connsiteY47" fmla="*/ 151540 h 339087"/>
              <a:gd name="connsiteX48" fmla="*/ 44548 w 707150"/>
              <a:gd name="connsiteY48" fmla="*/ 160661 h 339087"/>
              <a:gd name="connsiteX49" fmla="*/ 41190 w 707150"/>
              <a:gd name="connsiteY49" fmla="*/ 190376 h 339087"/>
              <a:gd name="connsiteX50" fmla="*/ 65380 w 707150"/>
              <a:gd name="connsiteY50" fmla="*/ 229451 h 339087"/>
              <a:gd name="connsiteX51" fmla="*/ 77965 w 707150"/>
              <a:gd name="connsiteY51" fmla="*/ 238995 h 339087"/>
              <a:gd name="connsiteX52" fmla="*/ 128778 w 707150"/>
              <a:gd name="connsiteY52" fmla="*/ 257290 h 339087"/>
              <a:gd name="connsiteX53" fmla="*/ 353549 w 707150"/>
              <a:gd name="connsiteY53" fmla="*/ 339087 h 339087"/>
              <a:gd name="connsiteX54" fmla="*/ 578321 w 707150"/>
              <a:gd name="connsiteY54" fmla="*/ 257290 h 339087"/>
              <a:gd name="connsiteX55" fmla="*/ 629134 w 707150"/>
              <a:gd name="connsiteY55" fmla="*/ 238995 h 339087"/>
              <a:gd name="connsiteX56" fmla="*/ 641718 w 707150"/>
              <a:gd name="connsiteY56" fmla="*/ 229451 h 339087"/>
              <a:gd name="connsiteX57" fmla="*/ 665934 w 707150"/>
              <a:gd name="connsiteY57" fmla="*/ 190350 h 339087"/>
              <a:gd name="connsiteX58" fmla="*/ 662577 w 707150"/>
              <a:gd name="connsiteY58" fmla="*/ 160634 h 339087"/>
              <a:gd name="connsiteX59" fmla="*/ 642590 w 707150"/>
              <a:gd name="connsiteY59" fmla="*/ 151513 h 339087"/>
              <a:gd name="connsiteX60" fmla="*/ 633628 w 707150"/>
              <a:gd name="connsiteY60" fmla="*/ 153073 h 339087"/>
              <a:gd name="connsiteX61" fmla="*/ 590984 w 707150"/>
              <a:gd name="connsiteY61" fmla="*/ 168433 h 339087"/>
              <a:gd name="connsiteX62" fmla="*/ 590984 w 707150"/>
              <a:gd name="connsiteY62" fmla="*/ 113787 h 339087"/>
              <a:gd name="connsiteX63" fmla="*/ 687798 w 707150"/>
              <a:gd name="connsiteY63" fmla="*/ 80582 h 339087"/>
              <a:gd name="connsiteX64" fmla="*/ 705538 w 707150"/>
              <a:gd name="connsiteY64" fmla="*/ 58057 h 339087"/>
              <a:gd name="connsiteX65" fmla="*/ 707098 w 707150"/>
              <a:gd name="connsiteY65" fmla="*/ 27997 h 339087"/>
              <a:gd name="connsiteX66" fmla="*/ 707151 w 707150"/>
              <a:gd name="connsiteY66" fmla="*/ 26464 h 339087"/>
              <a:gd name="connsiteX67" fmla="*/ 680792 w 707150"/>
              <a:gd name="connsiteY67" fmla="*/ 26 h 339087"/>
              <a:gd name="connsiteX68" fmla="*/ 680660 w 707150"/>
              <a:gd name="connsiteY68" fmla="*/ 0 h 339087"/>
              <a:gd name="connsiteX69" fmla="*/ 680660 w 707150"/>
              <a:gd name="connsiteY69" fmla="*/ 0 h 339087"/>
              <a:gd name="connsiteX70" fmla="*/ 680660 w 707150"/>
              <a:gd name="connsiteY70" fmla="*/ 52875 h 339087"/>
              <a:gd name="connsiteX71" fmla="*/ 680739 w 707150"/>
              <a:gd name="connsiteY71" fmla="*/ 52875 h 339087"/>
              <a:gd name="connsiteX72" fmla="*/ 680660 w 707150"/>
              <a:gd name="connsiteY72" fmla="*/ 52875 h 339087"/>
              <a:gd name="connsiteX73" fmla="*/ 680660 w 707150"/>
              <a:gd name="connsiteY73" fmla="*/ 52875 h 339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707150" h="339087">
                <a:moveTo>
                  <a:pt x="680660" y="26438"/>
                </a:moveTo>
                <a:lnTo>
                  <a:pt x="680739" y="26438"/>
                </a:lnTo>
                <a:moveTo>
                  <a:pt x="680660" y="26438"/>
                </a:moveTo>
                <a:cubicBezTo>
                  <a:pt x="680607" y="36246"/>
                  <a:pt x="680105" y="45975"/>
                  <a:pt x="679206" y="55572"/>
                </a:cubicBezTo>
                <a:lnTo>
                  <a:pt x="564520" y="94911"/>
                </a:lnTo>
                <a:lnTo>
                  <a:pt x="564520" y="206080"/>
                </a:lnTo>
                <a:lnTo>
                  <a:pt x="642564" y="177977"/>
                </a:lnTo>
                <a:cubicBezTo>
                  <a:pt x="635875" y="190562"/>
                  <a:pt x="628367" y="202617"/>
                  <a:pt x="620171" y="214144"/>
                </a:cubicBezTo>
                <a:lnTo>
                  <a:pt x="564520" y="234183"/>
                </a:lnTo>
                <a:lnTo>
                  <a:pt x="564520" y="234342"/>
                </a:lnTo>
                <a:cubicBezTo>
                  <a:pt x="504005" y="286583"/>
                  <a:pt x="428790" y="312676"/>
                  <a:pt x="353549" y="312676"/>
                </a:cubicBezTo>
                <a:cubicBezTo>
                  <a:pt x="278308" y="312676"/>
                  <a:pt x="203067" y="286556"/>
                  <a:pt x="142578" y="234316"/>
                </a:cubicBezTo>
                <a:lnTo>
                  <a:pt x="142578" y="234157"/>
                </a:lnTo>
                <a:lnTo>
                  <a:pt x="86927" y="214144"/>
                </a:lnTo>
                <a:cubicBezTo>
                  <a:pt x="78705" y="202617"/>
                  <a:pt x="71223" y="190562"/>
                  <a:pt x="64534" y="177977"/>
                </a:cubicBezTo>
                <a:lnTo>
                  <a:pt x="142578" y="206080"/>
                </a:lnTo>
                <a:lnTo>
                  <a:pt x="142578" y="94911"/>
                </a:lnTo>
                <a:lnTo>
                  <a:pt x="27892" y="55572"/>
                </a:lnTo>
                <a:cubicBezTo>
                  <a:pt x="26993" y="45975"/>
                  <a:pt x="26491" y="36246"/>
                  <a:pt x="26438" y="26438"/>
                </a:cubicBezTo>
                <a:lnTo>
                  <a:pt x="147442" y="67944"/>
                </a:lnTo>
                <a:lnTo>
                  <a:pt x="353549" y="29848"/>
                </a:lnTo>
                <a:lnTo>
                  <a:pt x="559656" y="67944"/>
                </a:lnTo>
                <a:lnTo>
                  <a:pt x="680660" y="26438"/>
                </a:lnTo>
                <a:moveTo>
                  <a:pt x="353549" y="285684"/>
                </a:moveTo>
                <a:cubicBezTo>
                  <a:pt x="360846" y="285684"/>
                  <a:pt x="366768" y="279762"/>
                  <a:pt x="366768" y="272465"/>
                </a:cubicBezTo>
                <a:lnTo>
                  <a:pt x="366768" y="87217"/>
                </a:lnTo>
                <a:cubicBezTo>
                  <a:pt x="366768" y="79921"/>
                  <a:pt x="360846" y="73999"/>
                  <a:pt x="353549" y="73999"/>
                </a:cubicBezTo>
                <a:cubicBezTo>
                  <a:pt x="346252" y="73999"/>
                  <a:pt x="340330" y="79921"/>
                  <a:pt x="340330" y="87217"/>
                </a:cubicBezTo>
                <a:lnTo>
                  <a:pt x="340330" y="272465"/>
                </a:lnTo>
                <a:cubicBezTo>
                  <a:pt x="340330" y="279762"/>
                  <a:pt x="346252" y="285684"/>
                  <a:pt x="353549" y="285684"/>
                </a:cubicBezTo>
                <a:moveTo>
                  <a:pt x="680660" y="0"/>
                </a:moveTo>
                <a:cubicBezTo>
                  <a:pt x="680369" y="0"/>
                  <a:pt x="680079" y="0"/>
                  <a:pt x="679814" y="26"/>
                </a:cubicBezTo>
                <a:cubicBezTo>
                  <a:pt x="676906" y="132"/>
                  <a:pt x="674104" y="687"/>
                  <a:pt x="671513" y="1639"/>
                </a:cubicBezTo>
                <a:lnTo>
                  <a:pt x="557647" y="40687"/>
                </a:lnTo>
                <a:lnTo>
                  <a:pt x="358361" y="3860"/>
                </a:lnTo>
                <a:cubicBezTo>
                  <a:pt x="356774" y="3569"/>
                  <a:pt x="355162" y="3410"/>
                  <a:pt x="353549" y="3410"/>
                </a:cubicBezTo>
                <a:cubicBezTo>
                  <a:pt x="351936" y="3410"/>
                  <a:pt x="350324" y="3569"/>
                  <a:pt x="348737" y="3860"/>
                </a:cubicBezTo>
                <a:lnTo>
                  <a:pt x="149452" y="40687"/>
                </a:lnTo>
                <a:lnTo>
                  <a:pt x="35004" y="1428"/>
                </a:lnTo>
                <a:cubicBezTo>
                  <a:pt x="32228" y="476"/>
                  <a:pt x="29320" y="0"/>
                  <a:pt x="26438" y="0"/>
                </a:cubicBezTo>
                <a:cubicBezTo>
                  <a:pt x="20965" y="0"/>
                  <a:pt x="15572" y="1692"/>
                  <a:pt x="11025" y="4970"/>
                </a:cubicBezTo>
                <a:cubicBezTo>
                  <a:pt x="4072" y="9967"/>
                  <a:pt x="-52" y="18004"/>
                  <a:pt x="1" y="26570"/>
                </a:cubicBezTo>
                <a:cubicBezTo>
                  <a:pt x="53" y="36933"/>
                  <a:pt x="582" y="47535"/>
                  <a:pt x="1560" y="58030"/>
                </a:cubicBezTo>
                <a:cubicBezTo>
                  <a:pt x="2539" y="68367"/>
                  <a:pt x="9465" y="77198"/>
                  <a:pt x="19300" y="80555"/>
                </a:cubicBezTo>
                <a:lnTo>
                  <a:pt x="116114" y="113761"/>
                </a:lnTo>
                <a:lnTo>
                  <a:pt x="116114" y="168433"/>
                </a:lnTo>
                <a:lnTo>
                  <a:pt x="73497" y="153100"/>
                </a:lnTo>
                <a:cubicBezTo>
                  <a:pt x="70562" y="152042"/>
                  <a:pt x="67548" y="151540"/>
                  <a:pt x="64534" y="151540"/>
                </a:cubicBezTo>
                <a:cubicBezTo>
                  <a:pt x="57000" y="151540"/>
                  <a:pt x="49677" y="154765"/>
                  <a:pt x="44548" y="160661"/>
                </a:cubicBezTo>
                <a:cubicBezTo>
                  <a:pt x="37383" y="168909"/>
                  <a:pt x="36061" y="180727"/>
                  <a:pt x="41190" y="190376"/>
                </a:cubicBezTo>
                <a:cubicBezTo>
                  <a:pt x="48275" y="203701"/>
                  <a:pt x="56418" y="216840"/>
                  <a:pt x="65380" y="229451"/>
                </a:cubicBezTo>
                <a:cubicBezTo>
                  <a:pt x="68500" y="233840"/>
                  <a:pt x="72889" y="237171"/>
                  <a:pt x="77965" y="238995"/>
                </a:cubicBezTo>
                <a:lnTo>
                  <a:pt x="128778" y="257290"/>
                </a:lnTo>
                <a:cubicBezTo>
                  <a:pt x="191567" y="310059"/>
                  <a:pt x="271196" y="339087"/>
                  <a:pt x="353549" y="339087"/>
                </a:cubicBezTo>
                <a:cubicBezTo>
                  <a:pt x="435875" y="339087"/>
                  <a:pt x="515505" y="310059"/>
                  <a:pt x="578321" y="257290"/>
                </a:cubicBezTo>
                <a:lnTo>
                  <a:pt x="629134" y="238995"/>
                </a:lnTo>
                <a:cubicBezTo>
                  <a:pt x="634209" y="237171"/>
                  <a:pt x="638598" y="233840"/>
                  <a:pt x="641718" y="229451"/>
                </a:cubicBezTo>
                <a:cubicBezTo>
                  <a:pt x="650680" y="216840"/>
                  <a:pt x="658823" y="203701"/>
                  <a:pt x="665934" y="190350"/>
                </a:cubicBezTo>
                <a:cubicBezTo>
                  <a:pt x="671063" y="180700"/>
                  <a:pt x="669715" y="168883"/>
                  <a:pt x="662577" y="160634"/>
                </a:cubicBezTo>
                <a:cubicBezTo>
                  <a:pt x="657448" y="154739"/>
                  <a:pt x="650125" y="151513"/>
                  <a:pt x="642590" y="151513"/>
                </a:cubicBezTo>
                <a:cubicBezTo>
                  <a:pt x="639603" y="151513"/>
                  <a:pt x="636562" y="152016"/>
                  <a:pt x="633628" y="153073"/>
                </a:cubicBezTo>
                <a:lnTo>
                  <a:pt x="590984" y="168433"/>
                </a:lnTo>
                <a:lnTo>
                  <a:pt x="590984" y="113787"/>
                </a:lnTo>
                <a:lnTo>
                  <a:pt x="687798" y="80582"/>
                </a:lnTo>
                <a:cubicBezTo>
                  <a:pt x="697633" y="77198"/>
                  <a:pt x="704560" y="68394"/>
                  <a:pt x="705538" y="58057"/>
                </a:cubicBezTo>
                <a:cubicBezTo>
                  <a:pt x="706490" y="48037"/>
                  <a:pt x="706992" y="37938"/>
                  <a:pt x="707098" y="27997"/>
                </a:cubicBezTo>
                <a:cubicBezTo>
                  <a:pt x="707124" y="27495"/>
                  <a:pt x="707151" y="26966"/>
                  <a:pt x="707151" y="26464"/>
                </a:cubicBezTo>
                <a:cubicBezTo>
                  <a:pt x="707151" y="11870"/>
                  <a:pt x="695359" y="53"/>
                  <a:pt x="680792" y="26"/>
                </a:cubicBezTo>
                <a:cubicBezTo>
                  <a:pt x="680739" y="0"/>
                  <a:pt x="680687" y="0"/>
                  <a:pt x="680660" y="0"/>
                </a:cubicBezTo>
                <a:lnTo>
                  <a:pt x="680660" y="0"/>
                </a:lnTo>
                <a:close/>
                <a:moveTo>
                  <a:pt x="680660" y="52875"/>
                </a:moveTo>
                <a:lnTo>
                  <a:pt x="680739" y="52875"/>
                </a:lnTo>
                <a:lnTo>
                  <a:pt x="680660" y="52875"/>
                </a:lnTo>
                <a:lnTo>
                  <a:pt x="680660" y="52875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264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 dirty="0"/>
          </a:p>
        </p:txBody>
      </p: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9C92E9F2-570C-45EB-A055-134987E6A1A2}"/>
              </a:ext>
            </a:extLst>
          </p:cNvPr>
          <p:cNvGrpSpPr>
            <a:grpSpLocks noChangeAspect="1"/>
          </p:cNvGrpSpPr>
          <p:nvPr/>
        </p:nvGrpSpPr>
        <p:grpSpPr>
          <a:xfrm>
            <a:off x="10191903" y="3646809"/>
            <a:ext cx="536584" cy="648000"/>
            <a:chOff x="-7523170" y="-1112838"/>
            <a:chExt cx="7523166" cy="9085263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58" name="Freeform 27">
              <a:extLst>
                <a:ext uri="{FF2B5EF4-FFF2-40B4-BE49-F238E27FC236}">
                  <a16:creationId xmlns:a16="http://schemas.microsoft.com/office/drawing/2014/main" id="{61E0AE1E-F0FD-43A4-A6EE-EF0AD1280A9A}"/>
                </a:ext>
              </a:extLst>
            </p:cNvPr>
            <p:cNvSpPr>
              <a:spLocks/>
            </p:cNvSpPr>
            <p:nvPr/>
          </p:nvSpPr>
          <p:spPr bwMode="auto">
            <a:xfrm>
              <a:off x="-7523170" y="2524122"/>
              <a:ext cx="7523166" cy="5448303"/>
            </a:xfrm>
            <a:custGeom>
              <a:avLst/>
              <a:gdLst/>
              <a:ahLst/>
              <a:cxnLst>
                <a:cxn ang="0">
                  <a:pos x="1814" y="301"/>
                </a:cxn>
                <a:cxn ang="0">
                  <a:pos x="1710" y="150"/>
                </a:cxn>
                <a:cxn ang="0">
                  <a:pos x="1294" y="19"/>
                </a:cxn>
                <a:cxn ang="0">
                  <a:pos x="1370" y="205"/>
                </a:cxn>
                <a:cxn ang="0">
                  <a:pos x="1370" y="573"/>
                </a:cxn>
                <a:cxn ang="0">
                  <a:pos x="1409" y="573"/>
                </a:cxn>
                <a:cxn ang="0">
                  <a:pos x="1409" y="574"/>
                </a:cxn>
                <a:cxn ang="0">
                  <a:pos x="1562" y="666"/>
                </a:cxn>
                <a:cxn ang="0">
                  <a:pos x="1693" y="892"/>
                </a:cxn>
                <a:cxn ang="0">
                  <a:pos x="1693" y="1079"/>
                </a:cxn>
                <a:cxn ang="0">
                  <a:pos x="1531" y="1172"/>
                </a:cxn>
                <a:cxn ang="0">
                  <a:pos x="1466" y="1172"/>
                </a:cxn>
                <a:cxn ang="0">
                  <a:pos x="1466" y="1172"/>
                </a:cxn>
                <a:cxn ang="0">
                  <a:pos x="1465" y="1172"/>
                </a:cxn>
                <a:cxn ang="0">
                  <a:pos x="1435" y="1143"/>
                </a:cxn>
                <a:cxn ang="0">
                  <a:pos x="1465" y="1113"/>
                </a:cxn>
                <a:cxn ang="0">
                  <a:pos x="1466" y="1113"/>
                </a:cxn>
                <a:cxn ang="0">
                  <a:pos x="1466" y="1113"/>
                </a:cxn>
                <a:cxn ang="0">
                  <a:pos x="1531" y="1113"/>
                </a:cxn>
                <a:cxn ang="0">
                  <a:pos x="1641" y="1049"/>
                </a:cxn>
                <a:cxn ang="0">
                  <a:pos x="1641" y="922"/>
                </a:cxn>
                <a:cxn ang="0">
                  <a:pos x="1511" y="696"/>
                </a:cxn>
                <a:cxn ang="0">
                  <a:pos x="1401" y="632"/>
                </a:cxn>
                <a:cxn ang="0">
                  <a:pos x="1288" y="632"/>
                </a:cxn>
                <a:cxn ang="0">
                  <a:pos x="1178" y="696"/>
                </a:cxn>
                <a:cxn ang="0">
                  <a:pos x="1047" y="922"/>
                </a:cxn>
                <a:cxn ang="0">
                  <a:pos x="1047" y="1049"/>
                </a:cxn>
                <a:cxn ang="0">
                  <a:pos x="1157" y="1113"/>
                </a:cxn>
                <a:cxn ang="0">
                  <a:pos x="1223" y="1113"/>
                </a:cxn>
                <a:cxn ang="0">
                  <a:pos x="1252" y="1143"/>
                </a:cxn>
                <a:cxn ang="0">
                  <a:pos x="1223" y="1172"/>
                </a:cxn>
                <a:cxn ang="0">
                  <a:pos x="1157" y="1172"/>
                </a:cxn>
                <a:cxn ang="0">
                  <a:pos x="996" y="1079"/>
                </a:cxn>
                <a:cxn ang="0">
                  <a:pos x="996" y="892"/>
                </a:cxn>
                <a:cxn ang="0">
                  <a:pos x="1126" y="666"/>
                </a:cxn>
                <a:cxn ang="0">
                  <a:pos x="1280" y="574"/>
                </a:cxn>
                <a:cxn ang="0">
                  <a:pos x="1280" y="573"/>
                </a:cxn>
                <a:cxn ang="0">
                  <a:pos x="1310" y="573"/>
                </a:cxn>
                <a:cxn ang="0">
                  <a:pos x="1310" y="205"/>
                </a:cxn>
                <a:cxn ang="0">
                  <a:pos x="1160" y="6"/>
                </a:cxn>
                <a:cxn ang="0">
                  <a:pos x="1005" y="0"/>
                </a:cxn>
                <a:cxn ang="0">
                  <a:pos x="747" y="15"/>
                </a:cxn>
                <a:cxn ang="0">
                  <a:pos x="645" y="379"/>
                </a:cxn>
                <a:cxn ang="0">
                  <a:pos x="647" y="379"/>
                </a:cxn>
                <a:cxn ang="0">
                  <a:pos x="830" y="562"/>
                </a:cxn>
                <a:cxn ang="0">
                  <a:pos x="647" y="745"/>
                </a:cxn>
                <a:cxn ang="0">
                  <a:pos x="463" y="562"/>
                </a:cxn>
                <a:cxn ang="0">
                  <a:pos x="586" y="389"/>
                </a:cxn>
                <a:cxn ang="0">
                  <a:pos x="648" y="30"/>
                </a:cxn>
                <a:cxn ang="0">
                  <a:pos x="333" y="130"/>
                </a:cxn>
                <a:cxn ang="0">
                  <a:pos x="191" y="301"/>
                </a:cxn>
                <a:cxn ang="0">
                  <a:pos x="0" y="1453"/>
                </a:cxn>
                <a:cxn ang="0">
                  <a:pos x="2006" y="1453"/>
                </a:cxn>
                <a:cxn ang="0">
                  <a:pos x="1814" y="301"/>
                </a:cxn>
              </a:cxnLst>
              <a:rect l="0" t="0" r="r" b="b"/>
              <a:pathLst>
                <a:path w="2006" h="1453">
                  <a:moveTo>
                    <a:pt x="1814" y="301"/>
                  </a:moveTo>
                  <a:cubicBezTo>
                    <a:pt x="1814" y="301"/>
                    <a:pt x="1801" y="212"/>
                    <a:pt x="1710" y="150"/>
                  </a:cubicBezTo>
                  <a:cubicBezTo>
                    <a:pt x="1622" y="90"/>
                    <a:pt x="1474" y="44"/>
                    <a:pt x="1294" y="19"/>
                  </a:cubicBezTo>
                  <a:cubicBezTo>
                    <a:pt x="1353" y="83"/>
                    <a:pt x="1370" y="168"/>
                    <a:pt x="1370" y="205"/>
                  </a:cubicBezTo>
                  <a:cubicBezTo>
                    <a:pt x="1370" y="573"/>
                    <a:pt x="1370" y="573"/>
                    <a:pt x="1370" y="573"/>
                  </a:cubicBezTo>
                  <a:cubicBezTo>
                    <a:pt x="1409" y="573"/>
                    <a:pt x="1409" y="573"/>
                    <a:pt x="1409" y="573"/>
                  </a:cubicBezTo>
                  <a:cubicBezTo>
                    <a:pt x="1409" y="574"/>
                    <a:pt x="1409" y="574"/>
                    <a:pt x="1409" y="574"/>
                  </a:cubicBezTo>
                  <a:cubicBezTo>
                    <a:pt x="1472" y="577"/>
                    <a:pt x="1531" y="611"/>
                    <a:pt x="1562" y="666"/>
                  </a:cubicBezTo>
                  <a:cubicBezTo>
                    <a:pt x="1693" y="892"/>
                    <a:pt x="1693" y="892"/>
                    <a:pt x="1693" y="892"/>
                  </a:cubicBezTo>
                  <a:cubicBezTo>
                    <a:pt x="1726" y="950"/>
                    <a:pt x="1726" y="1021"/>
                    <a:pt x="1693" y="1079"/>
                  </a:cubicBezTo>
                  <a:cubicBezTo>
                    <a:pt x="1659" y="1137"/>
                    <a:pt x="1597" y="1172"/>
                    <a:pt x="1531" y="1172"/>
                  </a:cubicBezTo>
                  <a:cubicBezTo>
                    <a:pt x="1466" y="1172"/>
                    <a:pt x="1466" y="1172"/>
                    <a:pt x="1466" y="1172"/>
                  </a:cubicBezTo>
                  <a:cubicBezTo>
                    <a:pt x="1466" y="1172"/>
                    <a:pt x="1466" y="1172"/>
                    <a:pt x="1466" y="1172"/>
                  </a:cubicBezTo>
                  <a:cubicBezTo>
                    <a:pt x="1465" y="1172"/>
                    <a:pt x="1465" y="1172"/>
                    <a:pt x="1465" y="1172"/>
                  </a:cubicBezTo>
                  <a:cubicBezTo>
                    <a:pt x="1449" y="1172"/>
                    <a:pt x="1435" y="1159"/>
                    <a:pt x="1435" y="1143"/>
                  </a:cubicBezTo>
                  <a:cubicBezTo>
                    <a:pt x="1435" y="1126"/>
                    <a:pt x="1449" y="1113"/>
                    <a:pt x="1465" y="1113"/>
                  </a:cubicBezTo>
                  <a:cubicBezTo>
                    <a:pt x="1465" y="1113"/>
                    <a:pt x="1465" y="1113"/>
                    <a:pt x="1466" y="1113"/>
                  </a:cubicBezTo>
                  <a:cubicBezTo>
                    <a:pt x="1466" y="1113"/>
                    <a:pt x="1466" y="1113"/>
                    <a:pt x="1466" y="1113"/>
                  </a:cubicBezTo>
                  <a:cubicBezTo>
                    <a:pt x="1531" y="1113"/>
                    <a:pt x="1531" y="1113"/>
                    <a:pt x="1531" y="1113"/>
                  </a:cubicBezTo>
                  <a:cubicBezTo>
                    <a:pt x="1576" y="1113"/>
                    <a:pt x="1619" y="1089"/>
                    <a:pt x="1641" y="1049"/>
                  </a:cubicBezTo>
                  <a:cubicBezTo>
                    <a:pt x="1664" y="1010"/>
                    <a:pt x="1664" y="961"/>
                    <a:pt x="1641" y="922"/>
                  </a:cubicBezTo>
                  <a:cubicBezTo>
                    <a:pt x="1511" y="696"/>
                    <a:pt x="1511" y="696"/>
                    <a:pt x="1511" y="696"/>
                  </a:cubicBezTo>
                  <a:cubicBezTo>
                    <a:pt x="1488" y="657"/>
                    <a:pt x="1446" y="632"/>
                    <a:pt x="1401" y="632"/>
                  </a:cubicBezTo>
                  <a:cubicBezTo>
                    <a:pt x="1288" y="632"/>
                    <a:pt x="1288" y="632"/>
                    <a:pt x="1288" y="632"/>
                  </a:cubicBezTo>
                  <a:cubicBezTo>
                    <a:pt x="1243" y="632"/>
                    <a:pt x="1200" y="657"/>
                    <a:pt x="1178" y="696"/>
                  </a:cubicBezTo>
                  <a:cubicBezTo>
                    <a:pt x="1047" y="922"/>
                    <a:pt x="1047" y="922"/>
                    <a:pt x="1047" y="922"/>
                  </a:cubicBezTo>
                  <a:cubicBezTo>
                    <a:pt x="1025" y="961"/>
                    <a:pt x="1025" y="1010"/>
                    <a:pt x="1047" y="1049"/>
                  </a:cubicBezTo>
                  <a:cubicBezTo>
                    <a:pt x="1070" y="1089"/>
                    <a:pt x="1112" y="1113"/>
                    <a:pt x="1157" y="1113"/>
                  </a:cubicBezTo>
                  <a:cubicBezTo>
                    <a:pt x="1223" y="1113"/>
                    <a:pt x="1223" y="1113"/>
                    <a:pt x="1223" y="1113"/>
                  </a:cubicBezTo>
                  <a:cubicBezTo>
                    <a:pt x="1239" y="1113"/>
                    <a:pt x="1252" y="1126"/>
                    <a:pt x="1252" y="1143"/>
                  </a:cubicBezTo>
                  <a:cubicBezTo>
                    <a:pt x="1252" y="1159"/>
                    <a:pt x="1239" y="1172"/>
                    <a:pt x="1223" y="1172"/>
                  </a:cubicBezTo>
                  <a:cubicBezTo>
                    <a:pt x="1157" y="1172"/>
                    <a:pt x="1157" y="1172"/>
                    <a:pt x="1157" y="1172"/>
                  </a:cubicBezTo>
                  <a:cubicBezTo>
                    <a:pt x="1091" y="1172"/>
                    <a:pt x="1029" y="1137"/>
                    <a:pt x="996" y="1079"/>
                  </a:cubicBezTo>
                  <a:cubicBezTo>
                    <a:pt x="962" y="1021"/>
                    <a:pt x="962" y="950"/>
                    <a:pt x="996" y="892"/>
                  </a:cubicBezTo>
                  <a:cubicBezTo>
                    <a:pt x="1126" y="666"/>
                    <a:pt x="1126" y="666"/>
                    <a:pt x="1126" y="666"/>
                  </a:cubicBezTo>
                  <a:cubicBezTo>
                    <a:pt x="1158" y="611"/>
                    <a:pt x="1216" y="577"/>
                    <a:pt x="1280" y="574"/>
                  </a:cubicBezTo>
                  <a:cubicBezTo>
                    <a:pt x="1280" y="573"/>
                    <a:pt x="1280" y="573"/>
                    <a:pt x="1280" y="573"/>
                  </a:cubicBezTo>
                  <a:cubicBezTo>
                    <a:pt x="1310" y="573"/>
                    <a:pt x="1310" y="573"/>
                    <a:pt x="1310" y="573"/>
                  </a:cubicBezTo>
                  <a:cubicBezTo>
                    <a:pt x="1310" y="205"/>
                    <a:pt x="1310" y="205"/>
                    <a:pt x="1310" y="205"/>
                  </a:cubicBezTo>
                  <a:cubicBezTo>
                    <a:pt x="1310" y="204"/>
                    <a:pt x="1303" y="44"/>
                    <a:pt x="1160" y="6"/>
                  </a:cubicBezTo>
                  <a:cubicBezTo>
                    <a:pt x="1110" y="2"/>
                    <a:pt x="1058" y="0"/>
                    <a:pt x="1005" y="0"/>
                  </a:cubicBezTo>
                  <a:cubicBezTo>
                    <a:pt x="915" y="0"/>
                    <a:pt x="828" y="6"/>
                    <a:pt x="747" y="15"/>
                  </a:cubicBezTo>
                  <a:cubicBezTo>
                    <a:pt x="627" y="97"/>
                    <a:pt x="636" y="267"/>
                    <a:pt x="645" y="379"/>
                  </a:cubicBezTo>
                  <a:cubicBezTo>
                    <a:pt x="646" y="379"/>
                    <a:pt x="646" y="379"/>
                    <a:pt x="647" y="379"/>
                  </a:cubicBezTo>
                  <a:cubicBezTo>
                    <a:pt x="748" y="379"/>
                    <a:pt x="830" y="461"/>
                    <a:pt x="830" y="562"/>
                  </a:cubicBezTo>
                  <a:cubicBezTo>
                    <a:pt x="830" y="663"/>
                    <a:pt x="748" y="745"/>
                    <a:pt x="647" y="745"/>
                  </a:cubicBezTo>
                  <a:cubicBezTo>
                    <a:pt x="546" y="745"/>
                    <a:pt x="463" y="663"/>
                    <a:pt x="463" y="562"/>
                  </a:cubicBezTo>
                  <a:cubicBezTo>
                    <a:pt x="463" y="482"/>
                    <a:pt x="515" y="414"/>
                    <a:pt x="586" y="389"/>
                  </a:cubicBezTo>
                  <a:cubicBezTo>
                    <a:pt x="578" y="292"/>
                    <a:pt x="569" y="139"/>
                    <a:pt x="648" y="30"/>
                  </a:cubicBezTo>
                  <a:cubicBezTo>
                    <a:pt x="519" y="53"/>
                    <a:pt x="410" y="88"/>
                    <a:pt x="333" y="130"/>
                  </a:cubicBezTo>
                  <a:cubicBezTo>
                    <a:pt x="235" y="178"/>
                    <a:pt x="198" y="253"/>
                    <a:pt x="191" y="301"/>
                  </a:cubicBezTo>
                  <a:cubicBezTo>
                    <a:pt x="188" y="314"/>
                    <a:pt x="92" y="894"/>
                    <a:pt x="0" y="1453"/>
                  </a:cubicBezTo>
                  <a:cubicBezTo>
                    <a:pt x="2006" y="1453"/>
                    <a:pt x="2006" y="1453"/>
                    <a:pt x="2006" y="1453"/>
                  </a:cubicBezTo>
                  <a:lnTo>
                    <a:pt x="1814" y="3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Freeform 28">
              <a:extLst>
                <a:ext uri="{FF2B5EF4-FFF2-40B4-BE49-F238E27FC236}">
                  <a16:creationId xmlns:a16="http://schemas.microsoft.com/office/drawing/2014/main" id="{ACDBC078-54B2-4ECA-A1FF-7C9BA21B55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5572125" y="4156075"/>
              <a:ext cx="952500" cy="952500"/>
            </a:xfrm>
            <a:custGeom>
              <a:avLst/>
              <a:gdLst/>
              <a:ahLst/>
              <a:cxnLst>
                <a:cxn ang="0">
                  <a:pos x="127" y="254"/>
                </a:cxn>
                <a:cxn ang="0">
                  <a:pos x="254" y="127"/>
                </a:cxn>
                <a:cxn ang="0">
                  <a:pos x="127" y="0"/>
                </a:cxn>
                <a:cxn ang="0">
                  <a:pos x="0" y="127"/>
                </a:cxn>
                <a:cxn ang="0">
                  <a:pos x="127" y="254"/>
                </a:cxn>
                <a:cxn ang="0">
                  <a:pos x="127" y="59"/>
                </a:cxn>
                <a:cxn ang="0">
                  <a:pos x="195" y="127"/>
                </a:cxn>
                <a:cxn ang="0">
                  <a:pos x="127" y="195"/>
                </a:cxn>
                <a:cxn ang="0">
                  <a:pos x="59" y="127"/>
                </a:cxn>
                <a:cxn ang="0">
                  <a:pos x="127" y="59"/>
                </a:cxn>
              </a:cxnLst>
              <a:rect l="0" t="0" r="r" b="b"/>
              <a:pathLst>
                <a:path w="254" h="254">
                  <a:moveTo>
                    <a:pt x="127" y="254"/>
                  </a:moveTo>
                  <a:cubicBezTo>
                    <a:pt x="197" y="254"/>
                    <a:pt x="254" y="197"/>
                    <a:pt x="254" y="127"/>
                  </a:cubicBezTo>
                  <a:cubicBezTo>
                    <a:pt x="254" y="57"/>
                    <a:pt x="197" y="0"/>
                    <a:pt x="127" y="0"/>
                  </a:cubicBezTo>
                  <a:cubicBezTo>
                    <a:pt x="57" y="0"/>
                    <a:pt x="0" y="57"/>
                    <a:pt x="0" y="127"/>
                  </a:cubicBezTo>
                  <a:cubicBezTo>
                    <a:pt x="0" y="197"/>
                    <a:pt x="57" y="254"/>
                    <a:pt x="127" y="254"/>
                  </a:cubicBezTo>
                  <a:close/>
                  <a:moveTo>
                    <a:pt x="127" y="59"/>
                  </a:moveTo>
                  <a:cubicBezTo>
                    <a:pt x="164" y="59"/>
                    <a:pt x="195" y="89"/>
                    <a:pt x="195" y="127"/>
                  </a:cubicBezTo>
                  <a:cubicBezTo>
                    <a:pt x="195" y="164"/>
                    <a:pt x="164" y="195"/>
                    <a:pt x="127" y="195"/>
                  </a:cubicBezTo>
                  <a:cubicBezTo>
                    <a:pt x="89" y="195"/>
                    <a:pt x="59" y="164"/>
                    <a:pt x="59" y="127"/>
                  </a:cubicBezTo>
                  <a:cubicBezTo>
                    <a:pt x="59" y="89"/>
                    <a:pt x="89" y="59"/>
                    <a:pt x="127" y="5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Freeform 29">
              <a:extLst>
                <a:ext uri="{FF2B5EF4-FFF2-40B4-BE49-F238E27FC236}">
                  <a16:creationId xmlns:a16="http://schemas.microsoft.com/office/drawing/2014/main" id="{9B6CF831-EB79-4C90-9072-6EFCBDC8BD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5857875" y="-1112838"/>
              <a:ext cx="4032250" cy="3419475"/>
            </a:xfrm>
            <a:custGeom>
              <a:avLst/>
              <a:gdLst/>
              <a:ahLst/>
              <a:cxnLst>
                <a:cxn ang="0">
                  <a:pos x="981" y="208"/>
                </a:cxn>
                <a:cxn ang="0">
                  <a:pos x="879" y="208"/>
                </a:cxn>
                <a:cxn ang="0">
                  <a:pos x="552" y="55"/>
                </a:cxn>
                <a:cxn ang="0">
                  <a:pos x="482" y="61"/>
                </a:cxn>
                <a:cxn ang="0">
                  <a:pos x="302" y="0"/>
                </a:cxn>
                <a:cxn ang="0">
                  <a:pos x="0" y="302"/>
                </a:cxn>
                <a:cxn ang="0">
                  <a:pos x="129" y="548"/>
                </a:cxn>
                <a:cxn ang="0">
                  <a:pos x="552" y="912"/>
                </a:cxn>
                <a:cxn ang="0">
                  <a:pos x="981" y="483"/>
                </a:cxn>
                <a:cxn ang="0">
                  <a:pos x="970" y="396"/>
                </a:cxn>
                <a:cxn ang="0">
                  <a:pos x="981" y="396"/>
                </a:cxn>
                <a:cxn ang="0">
                  <a:pos x="1075" y="302"/>
                </a:cxn>
                <a:cxn ang="0">
                  <a:pos x="981" y="208"/>
                </a:cxn>
                <a:cxn ang="0">
                  <a:pos x="81" y="302"/>
                </a:cxn>
                <a:cxn ang="0">
                  <a:pos x="302" y="81"/>
                </a:cxn>
                <a:cxn ang="0">
                  <a:pos x="523" y="302"/>
                </a:cxn>
                <a:cxn ang="0">
                  <a:pos x="302" y="522"/>
                </a:cxn>
                <a:cxn ang="0">
                  <a:pos x="81" y="302"/>
                </a:cxn>
                <a:cxn ang="0">
                  <a:pos x="979" y="330"/>
                </a:cxn>
                <a:cxn ang="0">
                  <a:pos x="657" y="330"/>
                </a:cxn>
                <a:cxn ang="0">
                  <a:pos x="628" y="302"/>
                </a:cxn>
                <a:cxn ang="0">
                  <a:pos x="657" y="273"/>
                </a:cxn>
                <a:cxn ang="0">
                  <a:pos x="979" y="273"/>
                </a:cxn>
                <a:cxn ang="0">
                  <a:pos x="1008" y="302"/>
                </a:cxn>
                <a:cxn ang="0">
                  <a:pos x="979" y="330"/>
                </a:cxn>
              </a:cxnLst>
              <a:rect l="0" t="0" r="r" b="b"/>
              <a:pathLst>
                <a:path w="1075" h="912">
                  <a:moveTo>
                    <a:pt x="981" y="208"/>
                  </a:moveTo>
                  <a:cubicBezTo>
                    <a:pt x="879" y="208"/>
                    <a:pt x="879" y="208"/>
                    <a:pt x="879" y="208"/>
                  </a:cubicBezTo>
                  <a:cubicBezTo>
                    <a:pt x="801" y="114"/>
                    <a:pt x="683" y="55"/>
                    <a:pt x="552" y="55"/>
                  </a:cubicBezTo>
                  <a:cubicBezTo>
                    <a:pt x="528" y="55"/>
                    <a:pt x="505" y="57"/>
                    <a:pt x="482" y="61"/>
                  </a:cubicBezTo>
                  <a:cubicBezTo>
                    <a:pt x="432" y="23"/>
                    <a:pt x="370" y="0"/>
                    <a:pt x="302" y="0"/>
                  </a:cubicBezTo>
                  <a:cubicBezTo>
                    <a:pt x="136" y="0"/>
                    <a:pt x="0" y="135"/>
                    <a:pt x="0" y="302"/>
                  </a:cubicBezTo>
                  <a:cubicBezTo>
                    <a:pt x="0" y="404"/>
                    <a:pt x="51" y="494"/>
                    <a:pt x="129" y="548"/>
                  </a:cubicBezTo>
                  <a:cubicBezTo>
                    <a:pt x="160" y="754"/>
                    <a:pt x="338" y="912"/>
                    <a:pt x="552" y="912"/>
                  </a:cubicBezTo>
                  <a:cubicBezTo>
                    <a:pt x="788" y="912"/>
                    <a:pt x="981" y="720"/>
                    <a:pt x="981" y="483"/>
                  </a:cubicBezTo>
                  <a:cubicBezTo>
                    <a:pt x="981" y="453"/>
                    <a:pt x="976" y="424"/>
                    <a:pt x="970" y="396"/>
                  </a:cubicBezTo>
                  <a:cubicBezTo>
                    <a:pt x="981" y="396"/>
                    <a:pt x="981" y="396"/>
                    <a:pt x="981" y="396"/>
                  </a:cubicBezTo>
                  <a:cubicBezTo>
                    <a:pt x="1033" y="396"/>
                    <a:pt x="1075" y="354"/>
                    <a:pt x="1075" y="302"/>
                  </a:cubicBezTo>
                  <a:cubicBezTo>
                    <a:pt x="1075" y="250"/>
                    <a:pt x="1033" y="208"/>
                    <a:pt x="981" y="208"/>
                  </a:cubicBezTo>
                  <a:close/>
                  <a:moveTo>
                    <a:pt x="81" y="302"/>
                  </a:moveTo>
                  <a:cubicBezTo>
                    <a:pt x="81" y="180"/>
                    <a:pt x="180" y="81"/>
                    <a:pt x="302" y="81"/>
                  </a:cubicBezTo>
                  <a:cubicBezTo>
                    <a:pt x="424" y="81"/>
                    <a:pt x="523" y="180"/>
                    <a:pt x="523" y="302"/>
                  </a:cubicBezTo>
                  <a:cubicBezTo>
                    <a:pt x="523" y="423"/>
                    <a:pt x="424" y="522"/>
                    <a:pt x="302" y="522"/>
                  </a:cubicBezTo>
                  <a:cubicBezTo>
                    <a:pt x="180" y="522"/>
                    <a:pt x="81" y="423"/>
                    <a:pt x="81" y="302"/>
                  </a:cubicBezTo>
                  <a:close/>
                  <a:moveTo>
                    <a:pt x="979" y="330"/>
                  </a:moveTo>
                  <a:cubicBezTo>
                    <a:pt x="657" y="330"/>
                    <a:pt x="657" y="330"/>
                    <a:pt x="657" y="330"/>
                  </a:cubicBezTo>
                  <a:cubicBezTo>
                    <a:pt x="641" y="330"/>
                    <a:pt x="628" y="317"/>
                    <a:pt x="628" y="302"/>
                  </a:cubicBezTo>
                  <a:cubicBezTo>
                    <a:pt x="628" y="286"/>
                    <a:pt x="641" y="273"/>
                    <a:pt x="657" y="273"/>
                  </a:cubicBezTo>
                  <a:cubicBezTo>
                    <a:pt x="979" y="273"/>
                    <a:pt x="979" y="273"/>
                    <a:pt x="979" y="273"/>
                  </a:cubicBezTo>
                  <a:cubicBezTo>
                    <a:pt x="995" y="273"/>
                    <a:pt x="1008" y="286"/>
                    <a:pt x="1008" y="302"/>
                  </a:cubicBezTo>
                  <a:cubicBezTo>
                    <a:pt x="1008" y="317"/>
                    <a:pt x="995" y="330"/>
                    <a:pt x="979" y="33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Oval 30">
              <a:extLst>
                <a:ext uri="{FF2B5EF4-FFF2-40B4-BE49-F238E27FC236}">
                  <a16:creationId xmlns:a16="http://schemas.microsoft.com/office/drawing/2014/main" id="{185C653D-C112-49F1-B5C4-73DB624A2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953000" y="-209550"/>
              <a:ext cx="452438" cy="454025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2E8D49D1-0C8E-4CF2-8FF7-85AD24F459DA}"/>
              </a:ext>
            </a:extLst>
          </p:cNvPr>
          <p:cNvSpPr/>
          <p:nvPr/>
        </p:nvSpPr>
        <p:spPr>
          <a:xfrm>
            <a:off x="6389753" y="5034096"/>
            <a:ext cx="5057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「インフルエンザ予報」情報配信意向：</a:t>
            </a:r>
            <a:endParaRPr lang="en-US" altLang="ja-JP" sz="24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6DDCAF2A-6EE7-4013-BD10-9B266D1E56F8}"/>
              </a:ext>
            </a:extLst>
          </p:cNvPr>
          <p:cNvSpPr txBox="1"/>
          <p:nvPr/>
        </p:nvSpPr>
        <p:spPr>
          <a:xfrm>
            <a:off x="7085280" y="4357540"/>
            <a:ext cx="16548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位：手洗い・うがい</a:t>
            </a:r>
            <a:endParaRPr kumimoji="1"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.9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kumimoji="1"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925F605F-E833-4200-9FBA-1105C50CF42F}"/>
              </a:ext>
            </a:extLst>
          </p:cNvPr>
          <p:cNvSpPr txBox="1"/>
          <p:nvPr/>
        </p:nvSpPr>
        <p:spPr>
          <a:xfrm>
            <a:off x="8193866" y="4357540"/>
            <a:ext cx="19513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位：マスクの着用</a:t>
            </a:r>
            <a:endParaRPr kumimoji="1"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52.1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kumimoji="1"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D35EAD10-6188-4505-A104-7BE7B0F93E3C}"/>
              </a:ext>
            </a:extLst>
          </p:cNvPr>
          <p:cNvSpPr txBox="1"/>
          <p:nvPr/>
        </p:nvSpPr>
        <p:spPr>
          <a:xfrm>
            <a:off x="9580194" y="4357540"/>
            <a:ext cx="18349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位：予防接種</a:t>
            </a:r>
            <a:endParaRPr kumimoji="1"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.6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kumimoji="1"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0DDFFB5B-93B1-4BFF-97D7-87F40A87CBE2}"/>
              </a:ext>
            </a:extLst>
          </p:cNvPr>
          <p:cNvSpPr txBox="1"/>
          <p:nvPr/>
        </p:nvSpPr>
        <p:spPr>
          <a:xfrm>
            <a:off x="7778756" y="5763123"/>
            <a:ext cx="38226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継続配信希望は</a:t>
            </a:r>
            <a:r>
              <a:rPr kumimoji="1"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66.4</a:t>
            </a:r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kumimoji="1" lang="en-US" altLang="ja-JP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" name="図 12" descr="アイコン&#10;&#10;自動的に生成された説明">
            <a:extLst>
              <a:ext uri="{FF2B5EF4-FFF2-40B4-BE49-F238E27FC236}">
                <a16:creationId xmlns:a16="http://schemas.microsoft.com/office/drawing/2014/main" id="{72C4268D-FA31-4623-B588-A4E5F39E60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122" y="898361"/>
            <a:ext cx="1861435" cy="1294024"/>
          </a:xfrm>
          <a:prstGeom prst="rect">
            <a:avLst/>
          </a:prstGeom>
        </p:spPr>
      </p:pic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0DDFFB5B-93B1-4BFF-97D7-87F40A87CBE2}"/>
              </a:ext>
            </a:extLst>
          </p:cNvPr>
          <p:cNvSpPr txBox="1"/>
          <p:nvPr/>
        </p:nvSpPr>
        <p:spPr>
          <a:xfrm>
            <a:off x="526474" y="2840399"/>
            <a:ext cx="57284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インフルエンザ予報を知っていた方は</a:t>
            </a:r>
            <a:r>
              <a:rPr kumimoji="1" lang="en-US" altLang="ja-JP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13.2</a:t>
            </a:r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396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名）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264314" y="2275328"/>
            <a:ext cx="5707683" cy="2639378"/>
          </a:xfrm>
          <a:prstGeom prst="roundRect">
            <a:avLst>
              <a:gd name="adj" fmla="val 11873"/>
            </a:avLst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角丸四角形 54"/>
          <p:cNvSpPr/>
          <p:nvPr/>
        </p:nvSpPr>
        <p:spPr>
          <a:xfrm>
            <a:off x="6277507" y="2323947"/>
            <a:ext cx="5707683" cy="2449091"/>
          </a:xfrm>
          <a:prstGeom prst="roundRect">
            <a:avLst>
              <a:gd name="adj" fmla="val 11873"/>
            </a:avLst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角丸四角形 65"/>
          <p:cNvSpPr/>
          <p:nvPr/>
        </p:nvSpPr>
        <p:spPr>
          <a:xfrm>
            <a:off x="6254888" y="4889436"/>
            <a:ext cx="5707683" cy="1776794"/>
          </a:xfrm>
          <a:prstGeom prst="roundRect">
            <a:avLst>
              <a:gd name="adj" fmla="val 11873"/>
            </a:avLst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角丸四角形 67"/>
          <p:cNvSpPr/>
          <p:nvPr/>
        </p:nvSpPr>
        <p:spPr>
          <a:xfrm>
            <a:off x="301717" y="5003533"/>
            <a:ext cx="5707683" cy="1776794"/>
          </a:xfrm>
          <a:prstGeom prst="roundRect">
            <a:avLst>
              <a:gd name="adj" fmla="val 11873"/>
            </a:avLst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349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B84EBDF-B67E-4C66-91FF-56597A6707C6}" vid="{1E872F42-5119-4C9A-9BA2-5A204B2EAF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ワイド画面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HGS明朝B</vt:lpstr>
      <vt:lpstr>Meiryo UI</vt:lpstr>
      <vt:lpstr>ＭＳ Ｐゴシック</vt:lpstr>
      <vt:lpstr>丸ゴシック</vt:lpstr>
      <vt:lpstr>Arial</vt:lpstr>
      <vt:lpstr>Calibri</vt:lpstr>
      <vt:lpstr>Cambria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上高原　裕一</cp:lastModifiedBy>
  <cp:revision>1</cp:revision>
  <dcterms:modified xsi:type="dcterms:W3CDTF">2021-11-16T05:56:31Z</dcterms:modified>
</cp:coreProperties>
</file>