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02438" cy="9934575"/>
  <p:defaultTextStyle>
    <a:defPPr>
      <a:defRPr lang="ja-JP"/>
    </a:defPPr>
    <a:lvl1pPr marL="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7F61"/>
    <a:srgbClr val="E84D87"/>
    <a:srgbClr val="CCFFCC"/>
    <a:srgbClr val="F1F8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2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68D495-72E4-4131-B8DC-116FEA2A4D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6"/>
            <a:ext cx="5669756" cy="3722335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8E83E2-636B-4F7E-BAE0-402595BE9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7" name="フローチャート: 処理 6">
            <a:extLst>
              <a:ext uri="{FF2B5EF4-FFF2-40B4-BE49-F238E27FC236}">
                <a16:creationId xmlns:a16="http://schemas.microsoft.com/office/drawing/2014/main" id="{0C587F96-BF74-4977-8B9F-D6E7E529A3F4}"/>
              </a:ext>
            </a:extLst>
          </p:cNvPr>
          <p:cNvSpPr/>
          <p:nvPr userDrawn="1"/>
        </p:nvSpPr>
        <p:spPr>
          <a:xfrm>
            <a:off x="0" y="10126116"/>
            <a:ext cx="7559675" cy="430236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彩の国　　　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埼玉県</a:t>
            </a:r>
          </a:p>
        </p:txBody>
      </p:sp>
      <p:pic>
        <p:nvPicPr>
          <p:cNvPr id="8" name="図 23" descr="kensyo[1].png">
            <a:extLst>
              <a:ext uri="{FF2B5EF4-FFF2-40B4-BE49-F238E27FC236}">
                <a16:creationId xmlns:a16="http://schemas.microsoft.com/office/drawing/2014/main" id="{F05C8B80-9BB5-418F-B6B6-41BA8E2FC0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459" y="10133633"/>
            <a:ext cx="415536" cy="41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935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5A1E14-ACF4-4218-A38E-D2E4DEF13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9878A0-66A6-4F11-9262-6E597C660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9A47BB-BF6A-4BC7-9411-87D64A695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202C69-7CAB-4101-99E8-A47FE090D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3DE76A-302C-482B-B7B5-D8C8F4057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39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0474228-EAD8-4D37-A103-F3E8ED9434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1"/>
            <a:ext cx="1630055" cy="90608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0CFB7A-3F8F-4508-82B5-B5AFA206F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1"/>
            <a:ext cx="4795669" cy="90608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A8CAE-E180-4FA2-AB66-A01C9663E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4F713D-50E3-4F5D-A4D4-E46EC11CA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9ACBCB-B92B-49F4-AF97-BF0B627DE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79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636072-5C52-4F43-B38F-D9AD9A8F6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9026C7-8A85-4B5F-8089-478E401CA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52D232-0BF8-4610-9BD4-7EF94D797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23D9D-6730-462F-A78C-E3F6458D4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2C880F-8856-4A78-9AFF-FD8118A3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87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C19BED-F16D-4341-A107-5AE652CD7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C305C9-6F92-4876-B5B4-F439A9206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4"/>
            <a:ext cx="6520220" cy="2338833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7665DD-1439-47A5-8C6B-7E75D26E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CEA8D3-C6BD-4A6A-B127-E152D82B9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CB8371-F9C4-49EF-9F5F-C63743E8F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44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BBAE89-C15C-47E9-9BF2-6FF5E143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051C99-D223-4801-A7FF-8D6342BA7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3421DE-ECB5-45ED-8495-95F205F62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2B4AB3-698B-4B4C-879D-55552818B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8EE40E-8899-46E7-91F3-EBEE2252A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B2B1CE-8B2F-4DBF-8CCA-E156333C9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03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A8E368-8776-4A04-815B-C12B0E128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4"/>
            <a:ext cx="6520220" cy="206658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ADBBA1-9CA4-4602-8DF4-BEBBE92FA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1"/>
            <a:ext cx="3198096" cy="1284501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BBB0B99-9BBB-443A-9793-F7000311A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45CA3C6-09B2-44D8-96C3-C86076922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1"/>
            <a:ext cx="3213846" cy="1284501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22F432D-5484-4C18-B5E5-D4A3CB9375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2"/>
            <a:ext cx="3213846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C1293DD-D0CD-4A09-8284-6BBE2960F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9266419-738E-448D-BE9B-BB107A0C7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8C41222-D64A-4BFE-A875-2C9490A30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30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D5DD11-42A9-4CE8-A5E8-9A8A86437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EDB2AE7-F4B5-4BF3-8FBA-CE36E2BEF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1CC713-6E44-4587-A719-8EA034081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E731040-0B3D-4C26-B02F-BCC69501A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02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DFE07DD-AC80-4A08-870D-C261B8616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61C3B3D-ECFC-4A29-A825-40CB82616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074CD73-D6F9-4D03-A6B6-075B7CBC5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68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8DEF73-A0A4-455D-9B39-AA715DDF5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3" cy="2494756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762D2C-F058-4158-958B-6AF51DB52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7"/>
            <a:ext cx="3827086" cy="759811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D03974B-A99F-4F2E-BA95-D916D9122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3" cy="594237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1884FE-E0A9-48ED-8A6B-63857DE0E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8DAD26-36B5-46CB-A129-A3BD217A6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DED134-A8F7-4735-A3B9-AABBA7FAB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53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9E6A0F-9FE2-4622-93E7-F201AFAF5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3" cy="2494756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C8B9277-DDDF-42D3-BA51-5DD980A88B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7"/>
            <a:ext cx="3827086" cy="759811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E7B59A-9E5E-4D29-84DD-2C37A98EC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3" cy="594237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D36189-EE1E-4126-85F3-60D98C9C9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CAB9D7-F1CD-4B22-B510-6C324DFAC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681EB3-3C18-4F01-946A-2FB786689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98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0DB8B24-49A0-462C-A217-AEF71CE10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4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FCD081-4D72-4B81-B294-EDF8265DA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F8507D-24D9-4655-876D-DF4C179D29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09730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22740-2170-4409-9776-4A9D3520E3E5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26D4A0-B7E3-4B6E-9AB5-784A7D1B3C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30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4EB37F-1C76-4C1A-B631-E1D5C3847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1" y="9909730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40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rgbClr val="CCFF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223CE1C4-F9F6-4378-A6CF-F9D15C84735D}"/>
              </a:ext>
            </a:extLst>
          </p:cNvPr>
          <p:cNvGrpSpPr/>
          <p:nvPr/>
        </p:nvGrpSpPr>
        <p:grpSpPr>
          <a:xfrm>
            <a:off x="258414" y="225825"/>
            <a:ext cx="4301986" cy="1222228"/>
            <a:chOff x="218658" y="146313"/>
            <a:chExt cx="4301986" cy="1222228"/>
          </a:xfrm>
        </p:grpSpPr>
        <p:sp>
          <p:nvSpPr>
            <p:cNvPr id="2" name="四角形: 角を丸くする 1">
              <a:extLst>
                <a:ext uri="{FF2B5EF4-FFF2-40B4-BE49-F238E27FC236}">
                  <a16:creationId xmlns:a16="http://schemas.microsoft.com/office/drawing/2014/main" id="{16270A3B-0EF7-4813-818A-F7D1045544A2}"/>
                </a:ext>
              </a:extLst>
            </p:cNvPr>
            <p:cNvSpPr/>
            <p:nvPr/>
          </p:nvSpPr>
          <p:spPr>
            <a:xfrm>
              <a:off x="218658" y="183457"/>
              <a:ext cx="4301986" cy="1185084"/>
            </a:xfrm>
            <a:prstGeom prst="roundRect">
              <a:avLst>
                <a:gd name="adj" fmla="val 50000"/>
              </a:avLst>
            </a:prstGeom>
            <a:solidFill>
              <a:srgbClr val="E84D87"/>
            </a:solidFill>
            <a:ln>
              <a:solidFill>
                <a:srgbClr val="E84D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タイトル 1">
              <a:extLst>
                <a:ext uri="{FF2B5EF4-FFF2-40B4-BE49-F238E27FC236}">
                  <a16:creationId xmlns:a16="http://schemas.microsoft.com/office/drawing/2014/main" id="{F43CD240-94C1-4B81-AE0C-EFB0A866D8C7}"/>
                </a:ext>
              </a:extLst>
            </p:cNvPr>
            <p:cNvSpPr txBox="1">
              <a:spLocks/>
            </p:cNvSpPr>
            <p:nvPr/>
          </p:nvSpPr>
          <p:spPr>
            <a:xfrm>
              <a:off x="463038" y="146313"/>
              <a:ext cx="3847605" cy="112143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51435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3375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6600" b="1" dirty="0">
                  <a:ln w="57150">
                    <a:noFill/>
                  </a:ln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国勢調査</a:t>
              </a:r>
              <a:endParaRPr lang="ja-JP" altLang="en-US" sz="6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9" name="台形 8">
            <a:extLst>
              <a:ext uri="{FF2B5EF4-FFF2-40B4-BE49-F238E27FC236}">
                <a16:creationId xmlns:a16="http://schemas.microsoft.com/office/drawing/2014/main" id="{75AD227A-5E06-47DD-A806-B3F7861E546A}"/>
              </a:ext>
            </a:extLst>
          </p:cNvPr>
          <p:cNvSpPr/>
          <p:nvPr/>
        </p:nvSpPr>
        <p:spPr>
          <a:xfrm rot="5229833">
            <a:off x="2969120" y="119154"/>
            <a:ext cx="243699" cy="4487417"/>
          </a:xfrm>
          <a:prstGeom prst="trapezoid">
            <a:avLst/>
          </a:prstGeom>
          <a:solidFill>
            <a:srgbClr val="FFFF00"/>
          </a:solidFill>
          <a:ln w="38100" cap="rnd">
            <a:solidFill>
              <a:srgbClr val="FFFF66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0F1659A-C499-4140-BC3B-887FD642EAC4}"/>
              </a:ext>
            </a:extLst>
          </p:cNvPr>
          <p:cNvSpPr txBox="1">
            <a:spLocks/>
          </p:cNvSpPr>
          <p:nvPr/>
        </p:nvSpPr>
        <p:spPr>
          <a:xfrm>
            <a:off x="231570" y="1334497"/>
            <a:ext cx="5589917" cy="11214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b="1" dirty="0">
                <a:solidFill>
                  <a:srgbClr val="FF0000"/>
                </a:solidFill>
                <a:latin typeface="+mn-lt"/>
                <a:ea typeface="HG丸ｺﾞｼｯｸM-PRO" panose="020F0600000000000000" pitchFamily="50" charset="-128"/>
              </a:rPr>
              <a:t>「</a:t>
            </a:r>
            <a:r>
              <a:rPr lang="ja-JP" altLang="en-US" sz="6000" dirty="0">
                <a:ln w="38100"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  <a:ea typeface="HG丸ｺﾞｼｯｸM-PRO" panose="020F0600000000000000" pitchFamily="50" charset="-128"/>
              </a:rPr>
              <a:t>かたり調査</a:t>
            </a:r>
            <a:r>
              <a:rPr lang="ja-JP" altLang="en-US" sz="6000" b="1" dirty="0">
                <a:solidFill>
                  <a:srgbClr val="FF0000"/>
                </a:solidFill>
                <a:latin typeface="+mn-lt"/>
                <a:ea typeface="HG丸ｺﾞｼｯｸM-PRO" panose="020F0600000000000000" pitchFamily="50" charset="-128"/>
              </a:rPr>
              <a:t>」</a:t>
            </a:r>
            <a:endParaRPr lang="ja-JP" altLang="en-US" sz="6000" dirty="0">
              <a:latin typeface="+mn-lt"/>
              <a:ea typeface="HG丸ｺﾞｼｯｸM-PRO" panose="020F0600000000000000" pitchFamily="50" charset="-128"/>
            </a:endParaRP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495D91A8-97F6-4857-A626-C27AF4839807}"/>
              </a:ext>
            </a:extLst>
          </p:cNvPr>
          <p:cNvSpPr txBox="1">
            <a:spLocks/>
          </p:cNvSpPr>
          <p:nvPr/>
        </p:nvSpPr>
        <p:spPr>
          <a:xfrm>
            <a:off x="1208087" y="7215122"/>
            <a:ext cx="5143500" cy="220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稲妻 15">
            <a:extLst>
              <a:ext uri="{FF2B5EF4-FFF2-40B4-BE49-F238E27FC236}">
                <a16:creationId xmlns:a16="http://schemas.microsoft.com/office/drawing/2014/main" id="{3B29E6B0-9D94-4B12-86F9-C5B016F8C89B}"/>
              </a:ext>
            </a:extLst>
          </p:cNvPr>
          <p:cNvSpPr/>
          <p:nvPr/>
        </p:nvSpPr>
        <p:spPr>
          <a:xfrm rot="21119489">
            <a:off x="3432035" y="2813700"/>
            <a:ext cx="1971047" cy="290847"/>
          </a:xfrm>
          <a:prstGeom prst="lightningBolt">
            <a:avLst/>
          </a:prstGeom>
          <a:solidFill>
            <a:srgbClr val="FFFF00"/>
          </a:solidFill>
          <a:ln w="38100" cap="rnd">
            <a:solidFill>
              <a:srgbClr val="FFFF66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0E3DBAA-2EFA-4D38-9833-30E23B04237E}"/>
              </a:ext>
            </a:extLst>
          </p:cNvPr>
          <p:cNvSpPr txBox="1">
            <a:spLocks/>
          </p:cNvSpPr>
          <p:nvPr/>
        </p:nvSpPr>
        <p:spPr>
          <a:xfrm>
            <a:off x="2786541" y="2283207"/>
            <a:ext cx="4773134" cy="7916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n-lt"/>
                <a:ea typeface="HG丸ｺﾞｼｯｸM-PRO" panose="020F0600000000000000" pitchFamily="50" charset="-128"/>
              </a:rPr>
              <a:t>に</a:t>
            </a:r>
            <a:r>
              <a:rPr lang="ja-JP" altLang="en-US" sz="4000" b="1" dirty="0">
                <a:solidFill>
                  <a:srgbClr val="FF0000"/>
                </a:solidFill>
                <a:latin typeface="+mn-lt"/>
                <a:ea typeface="HG丸ｺﾞｼｯｸM-PRO" panose="020F0600000000000000" pitchFamily="50" charset="-128"/>
              </a:rPr>
              <a:t>ご注意</a:t>
            </a:r>
            <a:r>
              <a:rPr lang="ja-JP" altLang="en-US" sz="3200" b="1" dirty="0">
                <a:latin typeface="+mn-lt"/>
                <a:ea typeface="HG丸ｺﾞｼｯｸM-PRO" panose="020F0600000000000000" pitchFamily="50" charset="-128"/>
              </a:rPr>
              <a:t>ください</a:t>
            </a:r>
            <a:r>
              <a:rPr lang="ja-JP" altLang="en-US" sz="4000" b="1" dirty="0">
                <a:latin typeface="+mn-lt"/>
                <a:ea typeface="HG丸ｺﾞｼｯｸM-PRO" panose="020F0600000000000000" pitchFamily="50" charset="-128"/>
              </a:rPr>
              <a:t>！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442C008F-89B0-4BE2-B42D-36668021E34E}"/>
              </a:ext>
            </a:extLst>
          </p:cNvPr>
          <p:cNvSpPr/>
          <p:nvPr/>
        </p:nvSpPr>
        <p:spPr>
          <a:xfrm>
            <a:off x="350838" y="3258112"/>
            <a:ext cx="7020000" cy="1800000"/>
          </a:xfrm>
          <a:prstGeom prst="roundRect">
            <a:avLst/>
          </a:prstGeom>
          <a:solidFill>
            <a:srgbClr val="007F61"/>
          </a:solidFill>
          <a:ln>
            <a:solidFill>
              <a:srgbClr val="007F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ts val="3500"/>
              </a:lnSpc>
            </a:pPr>
            <a:r>
              <a:rPr kumimoji="1"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国勢調査では、</a:t>
            </a:r>
            <a:r>
              <a:rPr kumimoji="1" lang="ja-JP" altLang="en-US" sz="2200" dirty="0">
                <a:solidFill>
                  <a:srgbClr val="FF0000"/>
                </a:solidFill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個人情報</a:t>
            </a:r>
            <a:r>
              <a:rPr kumimoji="1" lang="ja-JP" altLang="en-US" sz="21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（年収、預金</a:t>
            </a:r>
            <a:r>
              <a:rPr lang="ja-JP" altLang="en-US" sz="21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額、クレジットカード番号、マイナンバー、銀行口座</a:t>
            </a:r>
            <a:r>
              <a:rPr kumimoji="1" lang="ja-JP" altLang="en-US" sz="21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kumimoji="1" lang="ja-JP" altLang="en-US" sz="2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r>
              <a:rPr kumimoji="1"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kumimoji="1" lang="ja-JP" altLang="en-US" sz="2200" dirty="0">
                <a:solidFill>
                  <a:srgbClr val="FF0000"/>
                </a:solidFill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国勢調査員が聞くことは絶対にありません。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3F1384C6-ACB3-478C-AFE5-0064A6A890BB}"/>
              </a:ext>
            </a:extLst>
          </p:cNvPr>
          <p:cNvSpPr/>
          <p:nvPr/>
        </p:nvSpPr>
        <p:spPr>
          <a:xfrm>
            <a:off x="349530" y="5626081"/>
            <a:ext cx="7020000" cy="1512000"/>
          </a:xfrm>
          <a:prstGeom prst="roundRect">
            <a:avLst/>
          </a:prstGeom>
          <a:solidFill>
            <a:srgbClr val="007F61"/>
          </a:solidFill>
          <a:ln>
            <a:solidFill>
              <a:srgbClr val="007F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ts val="3000"/>
              </a:lnSpc>
            </a:pPr>
            <a:r>
              <a:rPr kumimoji="1"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200" dirty="0">
                <a:solidFill>
                  <a:srgbClr val="FF0000"/>
                </a:solidFill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公的機関等を装い、資産状況等を聞き出そうとする</a:t>
            </a:r>
            <a:r>
              <a:rPr kumimoji="1"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いわゆる</a:t>
            </a:r>
            <a:r>
              <a:rPr kumimoji="1" lang="ja-JP" altLang="en-US" sz="2200" dirty="0">
                <a:solidFill>
                  <a:srgbClr val="FF0000"/>
                </a:solidFill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「アポ電」</a:t>
            </a:r>
            <a:r>
              <a:rPr kumimoji="1"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の可能性もあります。</a:t>
            </a:r>
            <a:endParaRPr kumimoji="1"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lnSpc>
                <a:spcPts val="3000"/>
              </a:lnSpc>
            </a:pPr>
            <a:r>
              <a:rPr kumimoji="1" lang="ja-JP" altLang="en-US" sz="22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このような電話は、すぐに切ってください。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8E64EB54-8D26-43D9-8FFB-9B1C13B80CA0}"/>
              </a:ext>
            </a:extLst>
          </p:cNvPr>
          <p:cNvSpPr/>
          <p:nvPr/>
        </p:nvSpPr>
        <p:spPr>
          <a:xfrm>
            <a:off x="349527" y="7721578"/>
            <a:ext cx="7020000" cy="1512000"/>
          </a:xfrm>
          <a:prstGeom prst="roundRect">
            <a:avLst/>
          </a:prstGeom>
          <a:solidFill>
            <a:srgbClr val="007F61"/>
          </a:solidFill>
          <a:ln>
            <a:solidFill>
              <a:srgbClr val="007F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ts val="3000"/>
              </a:lnSpc>
            </a:pPr>
            <a:r>
              <a:rPr kumimoji="1"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200" dirty="0">
                <a:solidFill>
                  <a:srgbClr val="FF0000"/>
                </a:solidFill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国勢調査員</a:t>
            </a:r>
            <a:r>
              <a:rPr kumimoji="1"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は、その身分を証明する</a:t>
            </a:r>
            <a:r>
              <a:rPr kumimoji="1" lang="ja-JP" altLang="en-US" sz="2200" dirty="0">
                <a:solidFill>
                  <a:srgbClr val="FF0000"/>
                </a:solidFill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「調査員証」等</a:t>
            </a:r>
            <a:r>
              <a:rPr kumimoji="1"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を携帯していますので、</a:t>
            </a:r>
            <a:r>
              <a:rPr kumimoji="1" lang="ja-JP" altLang="en-US" sz="2200" dirty="0">
                <a:solidFill>
                  <a:srgbClr val="FF0000"/>
                </a:solidFill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</a:t>
            </a:r>
            <a:r>
              <a:rPr kumimoji="1"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してください。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937A78C-1F33-4E6E-988A-556FE6D2CBC1}"/>
              </a:ext>
            </a:extLst>
          </p:cNvPr>
          <p:cNvSpPr txBox="1"/>
          <p:nvPr/>
        </p:nvSpPr>
        <p:spPr>
          <a:xfrm>
            <a:off x="258414" y="9399086"/>
            <a:ext cx="7214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不審に思った際には、回答せず、埼玉県又はお住まいの市区町村にお問合せください。</a:t>
            </a:r>
            <a:endParaRPr kumimoji="1"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F8C6341F-CA5E-411E-9666-9314F360E3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37" y="2739497"/>
            <a:ext cx="646227" cy="1208374"/>
          </a:xfrm>
          <a:prstGeom prst="rect">
            <a:avLst/>
          </a:prstGeom>
        </p:spPr>
      </p:pic>
      <p:sp>
        <p:nvSpPr>
          <p:cNvPr id="18" name="タイトル 1">
            <a:extLst>
              <a:ext uri="{FF2B5EF4-FFF2-40B4-BE49-F238E27FC236}">
                <a16:creationId xmlns:a16="http://schemas.microsoft.com/office/drawing/2014/main" id="{96F6575B-D232-4F0A-AA48-D02304035823}"/>
              </a:ext>
            </a:extLst>
          </p:cNvPr>
          <p:cNvSpPr txBox="1">
            <a:spLocks/>
          </p:cNvSpPr>
          <p:nvPr/>
        </p:nvSpPr>
        <p:spPr>
          <a:xfrm>
            <a:off x="4370277" y="280080"/>
            <a:ext cx="3189398" cy="11214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を装った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16AEC9DC-F8A9-41BA-AA3A-566CD1119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37" y="5088270"/>
            <a:ext cx="646227" cy="1208374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576FE40D-91D1-4335-A176-CFE0625CB5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37" y="7225915"/>
            <a:ext cx="1003262" cy="1208374"/>
          </a:xfrm>
          <a:prstGeom prst="rect">
            <a:avLst/>
          </a:prstGeom>
        </p:spPr>
      </p:pic>
      <p:sp>
        <p:nvSpPr>
          <p:cNvPr id="13" name="星: 12 pt 12">
            <a:extLst>
              <a:ext uri="{FF2B5EF4-FFF2-40B4-BE49-F238E27FC236}">
                <a16:creationId xmlns:a16="http://schemas.microsoft.com/office/drawing/2014/main" id="{78BA7FAA-8DBA-456E-88E9-D42CA35E05DF}"/>
              </a:ext>
            </a:extLst>
          </p:cNvPr>
          <p:cNvSpPr/>
          <p:nvPr/>
        </p:nvSpPr>
        <p:spPr>
          <a:xfrm>
            <a:off x="5526153" y="1486405"/>
            <a:ext cx="1624710" cy="935948"/>
          </a:xfrm>
          <a:prstGeom prst="star12">
            <a:avLst/>
          </a:prstGeom>
          <a:solidFill>
            <a:srgbClr val="FFFF00"/>
          </a:solidFill>
          <a:ln w="38100" cap="rnd">
            <a:solidFill>
              <a:srgbClr val="FFFF66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F6C0AA41-FBBB-4484-9796-16BB1933518B}"/>
              </a:ext>
            </a:extLst>
          </p:cNvPr>
          <p:cNvSpPr txBox="1">
            <a:spLocks/>
          </p:cNvSpPr>
          <p:nvPr/>
        </p:nvSpPr>
        <p:spPr>
          <a:xfrm>
            <a:off x="5221224" y="1297212"/>
            <a:ext cx="2224674" cy="10764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algn="ctr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500" b="1" dirty="0">
                <a:ln/>
                <a:solidFill>
                  <a:schemeClr val="accent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詐欺</a:t>
            </a:r>
          </a:p>
        </p:txBody>
      </p:sp>
    </p:spTree>
    <p:extLst>
      <p:ext uri="{BB962C8B-B14F-4D97-AF65-F5344CB8AC3E}">
        <p14:creationId xmlns:p14="http://schemas.microsoft.com/office/powerpoint/2010/main" val="2109749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5936A899-025A-4B90-86BF-FED11E449AFF}" vid="{96D2146A-40FA-40D5-842E-AB4538854C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141</TotalTime>
  <Words>127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ＭＳ Ｐゴシック</vt:lpstr>
      <vt:lpstr>ＭＳ ゴシック</vt:lpstr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根岸圭子</dc:creator>
  <cp:lastModifiedBy>金子悠香</cp:lastModifiedBy>
  <cp:revision>21</cp:revision>
  <cp:lastPrinted>2020-09-17T04:28:19Z</cp:lastPrinted>
  <dcterms:created xsi:type="dcterms:W3CDTF">2020-09-17T01:44:26Z</dcterms:created>
  <dcterms:modified xsi:type="dcterms:W3CDTF">2020-09-18T01:16:12Z</dcterms:modified>
</cp:coreProperties>
</file>