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61" d="100"/>
          <a:sy n="61" d="100"/>
        </p:scale>
        <p:origin x="26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0"/>
          <p:cNvSpPr>
            <a:spLocks noGrp="1"/>
          </p:cNvSpPr>
          <p:nvPr>
            <p:ph type="body" sz="quarter" idx="15" hasCustomPrompt="1"/>
          </p:nvPr>
        </p:nvSpPr>
        <p:spPr>
          <a:xfrm>
            <a:off x="3486557" y="4748689"/>
            <a:ext cx="2751405" cy="2101996"/>
          </a:xfrm>
        </p:spPr>
        <p:txBody>
          <a:bodyPr/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仕事の内容、大変だったこと、利用者に喜ばれたこと。　　　　　　　　　　仕事のやりがい、介護の仕事に就いた理由、今の事業所に務めてよかったこと。　　　　　　　　　　　　　　　　　仕事の話題に加えて、プライベートで取り組んでいることなど。　　　　　　　　　　　　　　　　　　介護の仕事の魅力を伝える内容。</a:t>
            </a:r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7" hasCustomPrompt="1"/>
          </p:nvPr>
        </p:nvSpPr>
        <p:spPr>
          <a:xfrm>
            <a:off x="585216" y="7524640"/>
            <a:ext cx="4162148" cy="309557"/>
          </a:xfrm>
          <a:ln>
            <a:noFill/>
          </a:ln>
        </p:spPr>
        <p:txBody>
          <a:bodyPr>
            <a:normAutofit/>
          </a:bodyPr>
          <a:lstStyle>
            <a:lvl1pPr>
              <a:defRPr sz="15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事業所名</a:t>
            </a:r>
            <a:endParaRPr kumimoji="1"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8" hasCustomPrompt="1"/>
          </p:nvPr>
        </p:nvSpPr>
        <p:spPr>
          <a:xfrm>
            <a:off x="572836" y="7902916"/>
            <a:ext cx="4174528" cy="349101"/>
          </a:xfrm>
          <a:ln>
            <a:noFill/>
          </a:ln>
        </p:spPr>
        <p:txBody>
          <a:bodyPr>
            <a:norm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所在地（区名から）</a:t>
            </a:r>
            <a:endParaRPr kumimoji="1"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2836" y="8348481"/>
            <a:ext cx="4174528" cy="281952"/>
          </a:xfrm>
          <a:ln>
            <a:noFill/>
          </a:ln>
        </p:spPr>
        <p:txBody>
          <a:bodyPr>
            <a:norm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電話番号（</a:t>
            </a:r>
            <a:r>
              <a:rPr kumimoji="1" lang="en-US" altLang="ja-JP" dirty="0" smtClean="0"/>
              <a:t>048-000-0000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0" hasCustomPrompt="1"/>
          </p:nvPr>
        </p:nvSpPr>
        <p:spPr>
          <a:xfrm>
            <a:off x="5041863" y="7686541"/>
            <a:ext cx="1246203" cy="110621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二次元コード（事業所ＨＰ）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3" hasCustomPrompt="1"/>
          </p:nvPr>
        </p:nvSpPr>
        <p:spPr>
          <a:xfrm>
            <a:off x="589410" y="2214585"/>
            <a:ext cx="2788400" cy="39576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サービス種類</a:t>
            </a:r>
            <a:endParaRPr kumimoji="1"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4" hasCustomPrompt="1"/>
          </p:nvPr>
        </p:nvSpPr>
        <p:spPr>
          <a:xfrm>
            <a:off x="572836" y="2753790"/>
            <a:ext cx="2804974" cy="4001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職種</a:t>
            </a:r>
            <a:endParaRPr kumimoji="1" lang="ja-JP" altLang="en-US" dirty="0"/>
          </a:p>
        </p:txBody>
      </p:sp>
      <p:sp>
        <p:nvSpPr>
          <p:cNvPr id="20" name="テキスト プレースホルダー 18"/>
          <p:cNvSpPr>
            <a:spLocks noGrp="1"/>
          </p:cNvSpPr>
          <p:nvPr>
            <p:ph type="body" sz="quarter" idx="26" hasCustomPrompt="1"/>
          </p:nvPr>
        </p:nvSpPr>
        <p:spPr>
          <a:xfrm>
            <a:off x="572836" y="8735064"/>
            <a:ext cx="4174528" cy="271150"/>
          </a:xfrm>
          <a:ln>
            <a:noFill/>
          </a:ln>
        </p:spPr>
        <p:txBody>
          <a:bodyPr>
            <a:norm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ＦＡＸ（</a:t>
            </a:r>
            <a:r>
              <a:rPr kumimoji="1" lang="en-US" altLang="ja-JP" dirty="0" smtClean="0"/>
              <a:t>048-000-0000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20"/>
          <p:cNvSpPr>
            <a:spLocks noGrp="1"/>
          </p:cNvSpPr>
          <p:nvPr>
            <p:ph type="body" sz="quarter" idx="27" hasCustomPrompt="1"/>
          </p:nvPr>
        </p:nvSpPr>
        <p:spPr>
          <a:xfrm>
            <a:off x="572836" y="4743578"/>
            <a:ext cx="2804974" cy="2094026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職場の写真　　　　　　　　　　　　　　訪問先での様子　　　　　　　　　　　　その他、職員が生き生きと働く姿</a:t>
            </a:r>
            <a:endParaRPr kumimoji="1" lang="ja-JP" altLang="en-US" dirty="0"/>
          </a:p>
        </p:txBody>
      </p:sp>
      <p:sp>
        <p:nvSpPr>
          <p:cNvPr id="18" name="テキスト プレースホルダー 20"/>
          <p:cNvSpPr>
            <a:spLocks noGrp="1"/>
          </p:cNvSpPr>
          <p:nvPr>
            <p:ph type="body" sz="quarter" idx="28" hasCustomPrompt="1"/>
          </p:nvPr>
        </p:nvSpPr>
        <p:spPr>
          <a:xfrm>
            <a:off x="3486557" y="1546351"/>
            <a:ext cx="2804974" cy="2094026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職場の写真　　　　　　　　　　　　　　訪問先での様子　　　　　　　　　　　　その他、職員が生き生きと働く姿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05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8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85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8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95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0"/>
          <p:cNvSpPr>
            <a:spLocks noGrp="1"/>
          </p:cNvSpPr>
          <p:nvPr>
            <p:ph type="body" sz="quarter" idx="15" hasCustomPrompt="1"/>
          </p:nvPr>
        </p:nvSpPr>
        <p:spPr>
          <a:xfrm>
            <a:off x="3486557" y="4748689"/>
            <a:ext cx="2751405" cy="2101996"/>
          </a:xfrm>
        </p:spPr>
        <p:txBody>
          <a:bodyPr/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仕事の内容、大変だったこと、利用者に喜ばれたこと。　　　　　　　　　　仕事のやりがい、介護の仕事に就いた理由、今の事業所に務めてよかったこと。　　　　　　　　　　　　　　　　　仕事の話題に加えて、プライベートで取り組んでいることなど。　　　　　　　　　　　　　　　　　　介護の仕事の魅力を伝える内容。</a:t>
            </a:r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7" hasCustomPrompt="1"/>
          </p:nvPr>
        </p:nvSpPr>
        <p:spPr>
          <a:xfrm>
            <a:off x="585216" y="7524640"/>
            <a:ext cx="5602224" cy="326338"/>
          </a:xfrm>
          <a:ln>
            <a:noFill/>
          </a:ln>
        </p:spPr>
        <p:txBody>
          <a:bodyPr>
            <a:normAutofit/>
          </a:bodyPr>
          <a:lstStyle>
            <a:lvl1pPr>
              <a:defRPr sz="15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事業所名</a:t>
            </a:r>
            <a:endParaRPr kumimoji="1"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8" hasCustomPrompt="1"/>
          </p:nvPr>
        </p:nvSpPr>
        <p:spPr>
          <a:xfrm>
            <a:off x="572836" y="7860244"/>
            <a:ext cx="5614604" cy="349101"/>
          </a:xfrm>
          <a:ln>
            <a:noFill/>
          </a:ln>
        </p:spPr>
        <p:txBody>
          <a:bodyPr>
            <a:norm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所在地（区名から）</a:t>
            </a:r>
            <a:endParaRPr kumimoji="1"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9" hasCustomPrompt="1"/>
          </p:nvPr>
        </p:nvSpPr>
        <p:spPr>
          <a:xfrm>
            <a:off x="1691014" y="8221480"/>
            <a:ext cx="4496425" cy="29837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048-000-0000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3" hasCustomPrompt="1"/>
          </p:nvPr>
        </p:nvSpPr>
        <p:spPr>
          <a:xfrm>
            <a:off x="572698" y="2214585"/>
            <a:ext cx="2805112" cy="39576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サービス種類</a:t>
            </a:r>
            <a:endParaRPr kumimoji="1"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4" hasCustomPrompt="1"/>
          </p:nvPr>
        </p:nvSpPr>
        <p:spPr>
          <a:xfrm>
            <a:off x="572836" y="2753790"/>
            <a:ext cx="2804974" cy="4001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職種</a:t>
            </a:r>
            <a:endParaRPr kumimoji="1" lang="ja-JP" altLang="en-US" dirty="0"/>
          </a:p>
        </p:txBody>
      </p:sp>
      <p:sp>
        <p:nvSpPr>
          <p:cNvPr id="20" name="テキスト プレースホルダー 18"/>
          <p:cNvSpPr>
            <a:spLocks noGrp="1"/>
          </p:cNvSpPr>
          <p:nvPr>
            <p:ph type="body" sz="quarter" idx="26" hasCustomPrompt="1"/>
          </p:nvPr>
        </p:nvSpPr>
        <p:spPr>
          <a:xfrm>
            <a:off x="1691014" y="8532880"/>
            <a:ext cx="4496426" cy="280416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048-000-0000</a:t>
            </a:r>
            <a:endParaRPr kumimoji="1" lang="ja-JP" altLang="en-US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29" hasCustomPrompt="1"/>
          </p:nvPr>
        </p:nvSpPr>
        <p:spPr>
          <a:xfrm>
            <a:off x="3486128" y="1495804"/>
            <a:ext cx="2751834" cy="22938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職場の写真　　　　　　　　　　　　　　訪問先での様子　　　　　　　　　　　　その他、職員が生き生きと働く姿</a:t>
            </a:r>
            <a:endParaRPr kumimoji="1" lang="ja-JP" altLang="en-US" dirty="0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30" hasCustomPrompt="1"/>
          </p:nvPr>
        </p:nvSpPr>
        <p:spPr>
          <a:xfrm>
            <a:off x="572698" y="4748689"/>
            <a:ext cx="2805112" cy="210199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職場の写真　　　　　　　　　　　　　　訪問先での様子　　　　　　　　　　　　その他、職員が生き生きと働く姿</a:t>
            </a:r>
            <a:endParaRPr kumimoji="1" lang="ja-JP" altLang="en-US" dirty="0"/>
          </a:p>
        </p:txBody>
      </p:sp>
      <p:sp>
        <p:nvSpPr>
          <p:cNvPr id="12" name="テキスト プレースホルダー 18"/>
          <p:cNvSpPr>
            <a:spLocks noGrp="1"/>
          </p:cNvSpPr>
          <p:nvPr>
            <p:ph type="body" sz="quarter" idx="31" hasCustomPrompt="1"/>
          </p:nvPr>
        </p:nvSpPr>
        <p:spPr>
          <a:xfrm>
            <a:off x="578932" y="8818376"/>
            <a:ext cx="5608508" cy="271150"/>
          </a:xfrm>
          <a:ln>
            <a:noFill/>
          </a:ln>
        </p:spPr>
        <p:txBody>
          <a:bodyPr>
            <a:normAutofit/>
          </a:bodyPr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https://www.</a:t>
            </a:r>
            <a:r>
              <a:rPr kumimoji="1" lang="ja-JP" altLang="en-US" dirty="0" smtClean="0"/>
              <a:t>・・・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jp</a:t>
            </a:r>
            <a:r>
              <a:rPr kumimoji="1" lang="en-US" altLang="ja-JP" dirty="0" smtClean="0"/>
              <a:t>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776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3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4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20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61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13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65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92C68-2D50-47FE-828D-C7A4499B970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1153-9615-47FB-96D8-2F1C43ADA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54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1" name="図プレースホルダー 10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2" name="テキスト プレースホルダー 11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6393" y="1604332"/>
            <a:ext cx="262141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私の仕事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559442" y="4293704"/>
            <a:ext cx="5860593" cy="0"/>
          </a:xfrm>
          <a:prstGeom prst="line">
            <a:avLst/>
          </a:prstGeom>
          <a:ln w="381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0" y="9478452"/>
            <a:ext cx="6858000" cy="4300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フリーフォーム 33"/>
          <p:cNvSpPr/>
          <p:nvPr/>
        </p:nvSpPr>
        <p:spPr>
          <a:xfrm rot="10800000" flipV="1">
            <a:off x="-3" y="9401035"/>
            <a:ext cx="6858002" cy="177577"/>
          </a:xfrm>
          <a:custGeom>
            <a:avLst/>
            <a:gdLst>
              <a:gd name="connsiteX0" fmla="*/ 0 w 7543800"/>
              <a:gd name="connsiteY0" fmla="*/ 305462 h 305462"/>
              <a:gd name="connsiteX1" fmla="*/ 3657600 w 7543800"/>
              <a:gd name="connsiteY1" fmla="*/ 662 h 305462"/>
              <a:gd name="connsiteX2" fmla="*/ 7543800 w 7543800"/>
              <a:gd name="connsiteY2" fmla="*/ 240147 h 30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800" h="305462">
                <a:moveTo>
                  <a:pt x="0" y="305462"/>
                </a:moveTo>
                <a:cubicBezTo>
                  <a:pt x="1200150" y="158505"/>
                  <a:pt x="2400300" y="11548"/>
                  <a:pt x="3657600" y="662"/>
                </a:cubicBezTo>
                <a:cubicBezTo>
                  <a:pt x="4914900" y="-10224"/>
                  <a:pt x="6229350" y="114961"/>
                  <a:pt x="7543800" y="240147"/>
                </a:cubicBezTo>
              </a:path>
            </a:pathLst>
          </a:custGeom>
          <a:noFill/>
          <a:ln w="196850">
            <a:solidFill>
              <a:srgbClr val="00B050"/>
            </a:solidFill>
          </a:ln>
          <a:effectLst>
            <a:outerShdw blurRad="50800" dist="38100" dir="5400000" sx="96000" sy="96000" algn="t" rotWithShape="0">
              <a:srgbClr val="92D05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フリーフォーム 34"/>
          <p:cNvSpPr/>
          <p:nvPr/>
        </p:nvSpPr>
        <p:spPr>
          <a:xfrm rot="189003">
            <a:off x="-17023" y="9628855"/>
            <a:ext cx="6882643" cy="88108"/>
          </a:xfrm>
          <a:custGeom>
            <a:avLst/>
            <a:gdLst>
              <a:gd name="connsiteX0" fmla="*/ 0 w 7522029"/>
              <a:gd name="connsiteY0" fmla="*/ 357686 h 1185000"/>
              <a:gd name="connsiteX1" fmla="*/ 3472543 w 7522029"/>
              <a:gd name="connsiteY1" fmla="*/ 42000 h 1185000"/>
              <a:gd name="connsiteX2" fmla="*/ 7522029 w 7522029"/>
              <a:gd name="connsiteY2" fmla="*/ 1185000 h 11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22029" h="1185000">
                <a:moveTo>
                  <a:pt x="0" y="357686"/>
                </a:moveTo>
                <a:cubicBezTo>
                  <a:pt x="1109436" y="130900"/>
                  <a:pt x="2218872" y="-95886"/>
                  <a:pt x="3472543" y="42000"/>
                </a:cubicBezTo>
                <a:cubicBezTo>
                  <a:pt x="4726215" y="179886"/>
                  <a:pt x="6124122" y="682443"/>
                  <a:pt x="7522029" y="118500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4243" y="383243"/>
            <a:ext cx="6004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50800" dist="88900" dir="2700000" algn="tl">
                    <a:prstClr val="white"/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介護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50800" dist="88900" dir="2700000" algn="tl">
                    <a:prstClr val="white"/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50800" dist="88900" dir="2700000" algn="tl">
                    <a:prstClr val="white"/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仕事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50800" dist="88900" dir="2700000" algn="tl">
                    <a:prstClr val="white"/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50800" dist="88900" dir="2700000" algn="tl">
                    <a:prstClr val="white"/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いいトコロ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50800" dist="88900" dir="2700000" algn="tl">
                  <a:prstClr val="white"/>
                </a:outerShdw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50800" dist="88900" dir="2700000" algn="tl">
                    <a:prstClr val="white"/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～支えるちから　街のたから～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62476" y="4390169"/>
            <a:ext cx="6006327" cy="2715902"/>
          </a:xfrm>
          <a:prstGeom prst="roundRect">
            <a:avLst>
              <a:gd name="adj" fmla="val 41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6393" y="3949454"/>
            <a:ext cx="325028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介護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仕事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のいいトコロ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62475" y="7389924"/>
            <a:ext cx="6006327" cy="1773328"/>
          </a:xfrm>
          <a:prstGeom prst="roundRect">
            <a:avLst>
              <a:gd name="adj" fmla="val 41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556260" y="1965032"/>
            <a:ext cx="2821550" cy="10072"/>
          </a:xfrm>
          <a:prstGeom prst="line">
            <a:avLst/>
          </a:prstGeom>
          <a:ln w="381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72698" y="8221480"/>
            <a:ext cx="1118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　　電話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698" y="8484856"/>
            <a:ext cx="1118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　　</a:t>
            </a:r>
            <a:r>
              <a:rPr kumimoji="1" lang="en-US" altLang="ja-JP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14803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31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Times New Roman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富澤　文雄</dc:creator>
  <cp:lastModifiedBy>石渡　友邦</cp:lastModifiedBy>
  <cp:revision>74</cp:revision>
  <cp:lastPrinted>2023-09-11T08:21:55Z</cp:lastPrinted>
  <dcterms:created xsi:type="dcterms:W3CDTF">2023-07-28T03:59:22Z</dcterms:created>
  <dcterms:modified xsi:type="dcterms:W3CDTF">2023-10-16T05:07:18Z</dcterms:modified>
</cp:coreProperties>
</file>