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941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01B3C-B92C-4247-A60D-30FA2FE509E6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A121-5E0A-44B7-98B6-9FC1D29F8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90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121-5E0A-44B7-98B6-9FC1D29F873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25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BFE5AD-0FF6-40F0-92CA-C3CB24237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F8E90E-37D2-437D-B246-B7E499A6E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206F54-FE2D-4E13-9242-DDEBDF64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684476-2B00-41FC-A6F7-9081285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6EB0C2-D03F-420D-A2C8-1AFD79F6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29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B66D6D-C597-4D5D-95AA-1C3CF801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257994-D5CA-4960-AAAA-7509C0639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B3A79C-B00F-4B0F-A0AD-DD4CE946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DF0D4-5427-473B-8F9C-F7269EC5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E0050C-181E-4598-952B-988F11B7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24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9CA4D8B-14DF-4AE6-887E-FB6D92EC7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162A02-175D-4822-90C0-5A82AA05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65960F-6005-4EB6-82B3-4C6BB7BF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A5EBE2-2421-44DA-B0F3-A8B1EC61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FB9451-93C7-42F1-81B3-B87B4506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73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C971C-D54F-4F63-B95B-4BDBF16E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0DF24B-BBF3-47C9-830F-2967649D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E412B3-0C94-4314-9487-50A381A3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FC6DF3-61E5-4073-8151-DE31B862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679B62-8DF0-4916-9D89-0AA6F3DC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1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66C6FE-92B8-42D2-9A33-F9C3A3F7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F43789-9EE3-4BB6-8D9A-B37B0F9C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6AB4A1-E65B-4172-B724-A9FA2545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5DF6D5-4EB6-444B-AE51-65ED3F0B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4E4C2F-F168-46F9-9AAF-2B037BF8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35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6339AC-E737-49FC-8C10-8023E945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2730F3-71B5-4007-AD82-1F8535C74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B2A3BD7-EC48-4AD3-AC31-48CB7486B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83EC4C2-6B37-4FEC-B71C-715DA3C0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F52340-ED3F-4306-8A27-8BB52C84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BFEBA7-54AC-4D46-BC5F-3139C296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35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F88F2E-C911-4741-A87C-7E07AF56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55D00D-D18F-459B-BE14-7B9598B35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6BD09CD-35A5-4203-B035-0DAF0C3DC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50426A5-2639-4032-A2C2-CA209873E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435074-B21F-4B24-8B10-528A3B6D5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E2D2925-9D0F-4958-8E55-0C663762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9BAEC7A-A05A-47B1-9BBA-BD5922B2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AED87E8-1049-4D8C-A5F6-CE08FF1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33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9146E-DA39-491D-83C9-94CD51A4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40E01F-D42E-43B7-AE5E-2D2A82B5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E694C-4BC7-4C8C-BB87-4C8931AA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06963C-FCFE-44F1-B688-42540AE3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68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7E84DD-E6E0-4C37-9E43-C54D1B5A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9A9923A-7BEC-466D-801B-C9653186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97B0A7-5C0E-49E1-AF5F-BEEA41ED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11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3DB7F5-E92F-4E20-80C5-CDE74029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E8131F-343A-4474-AE42-92DA5D9A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C386F7-DE39-4E7B-8F1F-6E5BED2C6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B059C5-973F-45ED-B1C6-082688AA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F62016-3B50-4AC2-9C3E-2CEB1CA3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258028-0CDA-43A7-A62C-0A487C42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1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F1599E-B9F6-466B-AC4C-2DF7AF60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C632804-891A-44E3-B4ED-C9CCF9131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997BDC-9137-42F7-B626-9F09348EF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ACF356-67A5-4FFB-AFF0-D653C387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B7F5E3-FE8B-4F66-AEE5-CAAD00A1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202BC0-E42D-4458-9CF9-5508BDA5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07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A173BB7-4A62-4EA3-8DF4-F79258E8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B48C5-9CD3-4AA8-9618-821891D11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FA13D0-40B3-4A3D-B276-79CE2E6E7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0C32-765B-4FAF-9201-FE557FD2C64B}" type="datetimeFigureOut">
              <a:rPr kumimoji="1" lang="ja-JP" altLang="en-US" smtClean="0"/>
              <a:t>2020/6/4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33296E-6EFB-4B05-9560-29910CF78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1D514C-483C-4C43-9307-58E879992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D569-0CA0-4620-97B3-74A45595AE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74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slide" Target="slide13.xml"/><Relationship Id="rId10" Type="http://schemas.openxmlformats.org/officeDocument/2006/relationships/image" Target="../media/image1.png"/><Relationship Id="rId4" Type="http://schemas.openxmlformats.org/officeDocument/2006/relationships/slide" Target="slide12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15.xml"/><Relationship Id="rId11" Type="http://schemas.openxmlformats.org/officeDocument/2006/relationships/image" Target="../media/image14.png"/><Relationship Id="rId5" Type="http://schemas.openxmlformats.org/officeDocument/2006/relationships/slide" Target="slide16.xml"/><Relationship Id="rId10" Type="http://schemas.openxmlformats.org/officeDocument/2006/relationships/image" Target="../media/image13.png"/><Relationship Id="rId4" Type="http://schemas.openxmlformats.org/officeDocument/2006/relationships/slide" Target="slide14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slide" Target="slide17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slide" Target="slide14.xm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19.xml"/><Relationship Id="rId11" Type="http://schemas.openxmlformats.org/officeDocument/2006/relationships/image" Target="../media/image16.png"/><Relationship Id="rId5" Type="http://schemas.openxmlformats.org/officeDocument/2006/relationships/slide" Target="slide18.xml"/><Relationship Id="rId10" Type="http://schemas.openxmlformats.org/officeDocument/2006/relationships/image" Target="../media/image15.png"/><Relationship Id="rId4" Type="http://schemas.openxmlformats.org/officeDocument/2006/relationships/slide" Target="slide17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slide" Target="slide20.xml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slide" Target="slide17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12" Type="http://schemas.openxmlformats.org/officeDocument/2006/relationships/image" Target="../media/image6.sv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22.xml"/><Relationship Id="rId11" Type="http://schemas.openxmlformats.org/officeDocument/2006/relationships/image" Target="../media/image18.png"/><Relationship Id="rId5" Type="http://schemas.openxmlformats.org/officeDocument/2006/relationships/slide" Target="slide21.xml"/><Relationship Id="rId10" Type="http://schemas.openxmlformats.org/officeDocument/2006/relationships/image" Target="../media/image17.png"/><Relationship Id="rId4" Type="http://schemas.openxmlformats.org/officeDocument/2006/relationships/slide" Target="slide20.xml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slide" Target="slide23.xml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slide" Target="slide20.xml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24.xml"/><Relationship Id="rId11" Type="http://schemas.openxmlformats.org/officeDocument/2006/relationships/image" Target="../media/image20.png"/><Relationship Id="rId5" Type="http://schemas.openxmlformats.org/officeDocument/2006/relationships/slide" Target="slide25.xml"/><Relationship Id="rId10" Type="http://schemas.openxmlformats.org/officeDocument/2006/relationships/image" Target="../media/image19.png"/><Relationship Id="rId4" Type="http://schemas.openxmlformats.org/officeDocument/2006/relationships/slide" Target="slide23.xml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slide" Target="slide26.xml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slide" Target="slide23.xml"/><Relationship Id="rId9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28.xml"/><Relationship Id="rId11" Type="http://schemas.openxmlformats.org/officeDocument/2006/relationships/image" Target="../media/image22.png"/><Relationship Id="rId5" Type="http://schemas.openxmlformats.org/officeDocument/2006/relationships/slide" Target="slide27.xml"/><Relationship Id="rId10" Type="http://schemas.openxmlformats.org/officeDocument/2006/relationships/image" Target="../media/image21.png"/><Relationship Id="rId4" Type="http://schemas.openxmlformats.org/officeDocument/2006/relationships/slide" Target="slide26.xml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slide" Target="slide29.xml"/><Relationship Id="rId9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slide" Target="slide26.xml"/><Relationship Id="rId9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31.xml"/><Relationship Id="rId11" Type="http://schemas.openxmlformats.org/officeDocument/2006/relationships/image" Target="../media/image24.png"/><Relationship Id="rId5" Type="http://schemas.openxmlformats.org/officeDocument/2006/relationships/slide" Target="slide30.xml"/><Relationship Id="rId10" Type="http://schemas.openxmlformats.org/officeDocument/2006/relationships/image" Target="../media/image23.png"/><Relationship Id="rId4" Type="http://schemas.openxmlformats.org/officeDocument/2006/relationships/slide" Target="slide29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" Target="slide5.xml"/><Relationship Id="rId9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slide" Target="slide32.xml"/><Relationship Id="rId9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slide" Target="slide29.xml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slide" Target="slide7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sv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slide" Target="slide8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9.xml"/><Relationship Id="rId5" Type="http://schemas.openxmlformats.org/officeDocument/2006/relationships/slide" Target="slide10.xml"/><Relationship Id="rId10" Type="http://schemas.openxmlformats.org/officeDocument/2006/relationships/image" Target="../media/image1.png"/><Relationship Id="rId4" Type="http://schemas.openxmlformats.org/officeDocument/2006/relationships/slide" Target="slide8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3F4F12-AE24-466F-9267-DE6AC82E04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F7BA66B-36CA-4E63-A3C1-C3ED47B4D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foldedCorner">
            <a:avLst>
              <a:gd name="adj" fmla="val 2008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8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しりとりをしよう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491168" y="4118568"/>
            <a:ext cx="8176832" cy="112993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000" dirty="0"/>
              <a:t>※</a:t>
            </a:r>
            <a:r>
              <a:rPr lang="ja-JP" altLang="en-US" sz="2000" dirty="0"/>
              <a:t>画面上で答えを選択してください。全部で１０問あります。</a:t>
            </a:r>
            <a:endParaRPr lang="en-US" altLang="ja-JP" sz="2000" dirty="0"/>
          </a:p>
        </p:txBody>
      </p:sp>
      <p:pic>
        <p:nvPicPr>
          <p:cNvPr id="5" name="しりとりをしよう">
            <a:hlinkClick r:id="" action="ppaction://media"/>
            <a:extLst>
              <a:ext uri="{FF2B5EF4-FFF2-40B4-BE49-F238E27FC236}">
                <a16:creationId xmlns:a16="http://schemas.microsoft.com/office/drawing/2014/main" id="{53AB5108-4156-4012-9FA6-977DB2203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hlinkClick r:id="rId4" action="ppaction://hlinksldjump"/>
            <a:extLst>
              <a:ext uri="{FF2B5EF4-FFF2-40B4-BE49-F238E27FC236}">
                <a16:creationId xmlns:a16="http://schemas.microsoft.com/office/drawing/2014/main" id="{27B48543-E623-44E8-B003-3AFB9D83D4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77CAAC2-F2B0-4DED-9750-CCB18CD20C1F}"/>
              </a:ext>
            </a:extLst>
          </p:cNvPr>
          <p:cNvGrpSpPr/>
          <p:nvPr/>
        </p:nvGrpSpPr>
        <p:grpSpPr>
          <a:xfrm>
            <a:off x="408362" y="361224"/>
            <a:ext cx="4438307" cy="6135552"/>
            <a:chOff x="408362" y="361224"/>
            <a:chExt cx="4438307" cy="6135552"/>
          </a:xfrm>
          <a:solidFill>
            <a:schemeClr val="bg1"/>
          </a:solidFill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8B722A2-2EEC-4904-BCC3-3BBC0E3C6390}"/>
                </a:ext>
              </a:extLst>
            </p:cNvPr>
            <p:cNvSpPr/>
            <p:nvPr/>
          </p:nvSpPr>
          <p:spPr>
            <a:xfrm>
              <a:off x="408362" y="361224"/>
              <a:ext cx="4438307" cy="26886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00AEBF61-C967-4673-AABF-0AFB8AAA0651}"/>
                </a:ext>
              </a:extLst>
            </p:cNvPr>
            <p:cNvSpPr/>
            <p:nvPr/>
          </p:nvSpPr>
          <p:spPr>
            <a:xfrm>
              <a:off x="408362" y="3808104"/>
              <a:ext cx="4438307" cy="268867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3155168" y="691849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</a:t>
            </a:r>
          </a:p>
        </p:txBody>
      </p:sp>
      <p:sp>
        <p:nvSpPr>
          <p:cNvPr id="10" name="テキスト ボックス 9">
            <a:hlinkClick r:id="rId4" action="ppaction://hlinksldjump"/>
            <a:extLst>
              <a:ext uri="{FF2B5EF4-FFF2-40B4-BE49-F238E27FC236}">
                <a16:creationId xmlns:a16="http://schemas.microsoft.com/office/drawing/2014/main" id="{B13E413E-2185-49C8-8CE6-ACDC3D676962}"/>
              </a:ext>
            </a:extLst>
          </p:cNvPr>
          <p:cNvSpPr txBox="1"/>
          <p:nvPr/>
        </p:nvSpPr>
        <p:spPr>
          <a:xfrm>
            <a:off x="3155168" y="4102704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</a:p>
        </p:txBody>
      </p:sp>
      <p:pic>
        <p:nvPicPr>
          <p:cNvPr id="21" name="グラフィックス 20" descr="面白い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E9DBD727-19B8-4DF3-9F5C-2912BB032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2875" y="1300094"/>
            <a:ext cx="2880000" cy="2880000"/>
          </a:xfrm>
          <a:prstGeom prst="rect">
            <a:avLst/>
          </a:prstGeom>
        </p:spPr>
      </p:pic>
      <p:sp>
        <p:nvSpPr>
          <p:cNvPr id="4" name="テキスト ボックス 3">
            <a:hlinkClick r:id="rId4" action="ppaction://hlinksldjump"/>
            <a:extLst>
              <a:ext uri="{FF2B5EF4-FFF2-40B4-BE49-F238E27FC236}">
                <a16:creationId xmlns:a16="http://schemas.microsoft.com/office/drawing/2014/main" id="{1575BF77-9576-4F6A-B69C-3DF3D3F0453F}"/>
              </a:ext>
            </a:extLst>
          </p:cNvPr>
          <p:cNvSpPr txBox="1"/>
          <p:nvPr/>
        </p:nvSpPr>
        <p:spPr>
          <a:xfrm>
            <a:off x="5514750" y="3975589"/>
            <a:ext cx="637244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もういっかい　やってみよう</a:t>
            </a:r>
          </a:p>
        </p:txBody>
      </p:sp>
      <p:cxnSp>
        <p:nvCxnSpPr>
          <p:cNvPr id="6" name="直線矢印コネクタ 5">
            <a:hlinkClick r:id="rId4" action="ppaction://hlinksldjump"/>
            <a:extLst>
              <a:ext uri="{FF2B5EF4-FFF2-40B4-BE49-F238E27FC236}">
                <a16:creationId xmlns:a16="http://schemas.microsoft.com/office/drawing/2014/main" id="{591BD96F-BD94-4792-8EBD-43AFA4F19D46}"/>
              </a:ext>
            </a:extLst>
          </p:cNvPr>
          <p:cNvCxnSpPr>
            <a:cxnSpLocks/>
          </p:cNvCxnSpPr>
          <p:nvPr/>
        </p:nvCxnSpPr>
        <p:spPr>
          <a:xfrm>
            <a:off x="3863054" y="2699384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乗算記号 6">
            <a:hlinkClick r:id="rId4" action="ppaction://hlinksldjump"/>
            <a:extLst>
              <a:ext uri="{FF2B5EF4-FFF2-40B4-BE49-F238E27FC236}">
                <a16:creationId xmlns:a16="http://schemas.microsoft.com/office/drawing/2014/main" id="{DEC2901C-EBFC-4DD3-97CD-29B383F53ACE}"/>
              </a:ext>
            </a:extLst>
          </p:cNvPr>
          <p:cNvSpPr/>
          <p:nvPr/>
        </p:nvSpPr>
        <p:spPr>
          <a:xfrm>
            <a:off x="3466623" y="3032016"/>
            <a:ext cx="792861" cy="758207"/>
          </a:xfrm>
          <a:prstGeom prst="mathMultiply">
            <a:avLst>
              <a:gd name="adj1" fmla="val 15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hlinkClick r:id="rId4" action="ppaction://hlinksldjump"/>
            <a:extLst>
              <a:ext uri="{FF2B5EF4-FFF2-40B4-BE49-F238E27FC236}">
                <a16:creationId xmlns:a16="http://schemas.microsoft.com/office/drawing/2014/main" id="{B9DB9192-BA43-4860-87FF-364FFD851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0" y="691849"/>
            <a:ext cx="2299511" cy="2267893"/>
          </a:xfrm>
          <a:prstGeom prst="rect">
            <a:avLst/>
          </a:prstGeom>
        </p:spPr>
      </p:pic>
      <p:sp>
        <p:nvSpPr>
          <p:cNvPr id="25" name="楕円 24">
            <a:hlinkClick r:id="rId4" action="ppaction://hlinksldjump"/>
            <a:extLst>
              <a:ext uri="{FF2B5EF4-FFF2-40B4-BE49-F238E27FC236}">
                <a16:creationId xmlns:a16="http://schemas.microsoft.com/office/drawing/2014/main" id="{2ED576AC-CE03-48D3-B502-C9A3A43AFA1A}"/>
              </a:ext>
            </a:extLst>
          </p:cNvPr>
          <p:cNvSpPr/>
          <p:nvPr/>
        </p:nvSpPr>
        <p:spPr>
          <a:xfrm>
            <a:off x="872223" y="4388105"/>
            <a:ext cx="1614864" cy="15561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不正解">
            <a:hlinkClick r:id="" action="ppaction://media"/>
            <a:extLst>
              <a:ext uri="{FF2B5EF4-FFF2-40B4-BE49-F238E27FC236}">
                <a16:creationId xmlns:a16="http://schemas.microsoft.com/office/drawing/2014/main" id="{43FF22C0-5588-441A-A965-C50546874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121328-B43F-4428-B105-F700938275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hlinkClick r:id="rId5" action="ppaction://hlinksldjump"/>
            <a:extLst>
              <a:ext uri="{FF2B5EF4-FFF2-40B4-BE49-F238E27FC236}">
                <a16:creationId xmlns:a16="http://schemas.microsoft.com/office/drawing/2014/main" id="{00AEBF61-C967-4673-AABF-0AFB8AAA0651}"/>
              </a:ext>
            </a:extLst>
          </p:cNvPr>
          <p:cNvSpPr/>
          <p:nvPr/>
        </p:nvSpPr>
        <p:spPr>
          <a:xfrm>
            <a:off x="905968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810200" y="186932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6896591" y="504002"/>
            <a:ext cx="1015663" cy="22571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FE37D0D-66C3-43A5-A039-F7D80322347D}"/>
              </a:ext>
            </a:extLst>
          </p:cNvPr>
          <p:cNvSpPr txBox="1"/>
          <p:nvPr/>
        </p:nvSpPr>
        <p:spPr>
          <a:xfrm>
            <a:off x="3782054" y="3559403"/>
            <a:ext cx="4528663" cy="1827193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しりとりになるのは　どっちかな？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こたえをえらぼう。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511B6E4-94BD-41C6-A660-953DFD84BB1C}"/>
              </a:ext>
            </a:extLst>
          </p:cNvPr>
          <p:cNvCxnSpPr>
            <a:stCxn id="16" idx="2"/>
          </p:cNvCxnSpPr>
          <p:nvPr/>
        </p:nvCxnSpPr>
        <p:spPr>
          <a:xfrm flipH="1">
            <a:off x="6029353" y="2875604"/>
            <a:ext cx="1" cy="419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EAA7E0E9-C096-400D-870E-F371B341DC61}"/>
              </a:ext>
            </a:extLst>
          </p:cNvPr>
          <p:cNvCxnSpPr/>
          <p:nvPr/>
        </p:nvCxnSpPr>
        <p:spPr>
          <a:xfrm>
            <a:off x="1774834" y="3322622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F4DF13A6-1339-4951-B80D-B4FEBCE2116D}"/>
              </a:ext>
            </a:extLst>
          </p:cNvPr>
          <p:cNvCxnSpPr/>
          <p:nvPr/>
        </p:nvCxnSpPr>
        <p:spPr>
          <a:xfrm>
            <a:off x="1793118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D7966CB1-19E2-489E-AABC-0F5256B7B085}"/>
              </a:ext>
            </a:extLst>
          </p:cNvPr>
          <p:cNvCxnSpPr/>
          <p:nvPr/>
        </p:nvCxnSpPr>
        <p:spPr>
          <a:xfrm>
            <a:off x="10399061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グラフィックス 49" descr="ヘルプ">
            <a:hlinkClick r:id="rId4" action="ppaction://hlinksldjump"/>
            <a:extLst>
              <a:ext uri="{FF2B5EF4-FFF2-40B4-BE49-F238E27FC236}">
                <a16:creationId xmlns:a16="http://schemas.microsoft.com/office/drawing/2014/main" id="{A8B95FEE-6C8D-4A07-A463-21B966A9281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97299" y="3889446"/>
            <a:ext cx="391637" cy="391637"/>
          </a:xfrm>
          <a:prstGeom prst="rect">
            <a:avLst/>
          </a:prstGeom>
        </p:spPr>
      </p:pic>
      <p:pic>
        <p:nvPicPr>
          <p:cNvPr id="51" name="グラフィックス 50" descr="ヘルプ">
            <a:extLst>
              <a:ext uri="{FF2B5EF4-FFF2-40B4-BE49-F238E27FC236}">
                <a16:creationId xmlns:a16="http://schemas.microsoft.com/office/drawing/2014/main" id="{415FDE71-0135-484C-82FF-BE1710FBA39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9015" y="3882897"/>
            <a:ext cx="391637" cy="39163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FEAD080-4A19-41AC-B9B2-19E3DD75F99B}"/>
              </a:ext>
            </a:extLst>
          </p:cNvPr>
          <p:cNvSpPr/>
          <p:nvPr/>
        </p:nvSpPr>
        <p:spPr>
          <a:xfrm>
            <a:off x="4407774" y="857825"/>
            <a:ext cx="1491135" cy="1419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B2FC93-117A-4ABD-B6B6-801B38730EF1}"/>
              </a:ext>
            </a:extLst>
          </p:cNvPr>
          <p:cNvSpPr txBox="1"/>
          <p:nvPr/>
        </p:nvSpPr>
        <p:spPr>
          <a:xfrm>
            <a:off x="307818" y="233339"/>
            <a:ext cx="218216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４もんめ</a:t>
            </a:r>
          </a:p>
        </p:txBody>
      </p:sp>
      <p:pic>
        <p:nvPicPr>
          <p:cNvPr id="6" name="図 5">
            <a:hlinkClick r:id="rId4" action="ppaction://hlinksldjump"/>
            <a:extLst>
              <a:ext uri="{FF2B5EF4-FFF2-40B4-BE49-F238E27FC236}">
                <a16:creationId xmlns:a16="http://schemas.microsoft.com/office/drawing/2014/main" id="{BCEC96E0-D679-4134-8C29-3DFDB28DE3A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1" y="4641014"/>
            <a:ext cx="2277985" cy="1571829"/>
          </a:xfrm>
          <a:prstGeom prst="rect">
            <a:avLst/>
          </a:prstGeom>
        </p:spPr>
      </p:pic>
      <p:pic>
        <p:nvPicPr>
          <p:cNvPr id="8" name="図 7">
            <a:hlinkClick r:id="rId5" action="ppaction://hlinksldjump"/>
            <a:extLst>
              <a:ext uri="{FF2B5EF4-FFF2-40B4-BE49-F238E27FC236}">
                <a16:creationId xmlns:a16="http://schemas.microsoft.com/office/drawing/2014/main" id="{F6DFD89E-30CC-4130-9FC8-BC88EC286E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38" y="4382762"/>
            <a:ext cx="2505140" cy="2081785"/>
          </a:xfrm>
          <a:prstGeom prst="rect">
            <a:avLst/>
          </a:prstGeom>
        </p:spPr>
      </p:pic>
      <p:pic>
        <p:nvPicPr>
          <p:cNvPr id="20" name="しりとりになるのはどっちかな">
            <a:hlinkClick r:id="" action="ppaction://media"/>
            <a:extLst>
              <a:ext uri="{FF2B5EF4-FFF2-40B4-BE49-F238E27FC236}">
                <a16:creationId xmlns:a16="http://schemas.microsoft.com/office/drawing/2014/main" id="{F075BE1F-B9F0-4102-A3C4-39FB59050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hlinkClick r:id="rId4" action="ppaction://hlinksldjump"/>
            <a:extLst>
              <a:ext uri="{FF2B5EF4-FFF2-40B4-BE49-F238E27FC236}">
                <a16:creationId xmlns:a16="http://schemas.microsoft.com/office/drawing/2014/main" id="{53B7FFB3-5F55-46D3-BC4A-14B96A6C5E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462793" y="28522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3497643" y="572426"/>
            <a:ext cx="1015663" cy="2241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</a:p>
        </p:txBody>
      </p:sp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3" y="388410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hlinkClick r:id="rId4" action="ppaction://hlinksldjump"/>
            <a:extLst>
              <a:ext uri="{FF2B5EF4-FFF2-40B4-BE49-F238E27FC236}">
                <a16:creationId xmlns:a16="http://schemas.microsoft.com/office/drawing/2014/main" id="{8AA7ABFC-9E05-43D5-90E3-E670FF85EFC3}"/>
              </a:ext>
            </a:extLst>
          </p:cNvPr>
          <p:cNvSpPr txBox="1"/>
          <p:nvPr/>
        </p:nvSpPr>
        <p:spPr>
          <a:xfrm>
            <a:off x="3497643" y="4277601"/>
            <a:ext cx="1015663" cy="2295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るま</a:t>
            </a:r>
          </a:p>
        </p:txBody>
      </p:sp>
      <p:cxnSp>
        <p:nvCxnSpPr>
          <p:cNvPr id="14" name="直線矢印コネクタ 13">
            <a:hlinkClick r:id="rId4" action="ppaction://hlinksldjump"/>
            <a:extLst>
              <a:ext uri="{FF2B5EF4-FFF2-40B4-BE49-F238E27FC236}">
                <a16:creationId xmlns:a16="http://schemas.microsoft.com/office/drawing/2014/main" id="{158FFEF0-31ED-4829-9269-4E8DE99CE9F7}"/>
              </a:ext>
            </a:extLst>
          </p:cNvPr>
          <p:cNvCxnSpPr>
            <a:cxnSpLocks/>
          </p:cNvCxnSpPr>
          <p:nvPr/>
        </p:nvCxnSpPr>
        <p:spPr>
          <a:xfrm>
            <a:off x="4005475" y="2699385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円: 塗りつぶしなし 11">
            <a:hlinkClick r:id="rId4" action="ppaction://hlinksldjump"/>
            <a:extLst>
              <a:ext uri="{FF2B5EF4-FFF2-40B4-BE49-F238E27FC236}">
                <a16:creationId xmlns:a16="http://schemas.microsoft.com/office/drawing/2014/main" id="{5649992D-8711-41FD-BBBE-998D7F4F9EE8}"/>
              </a:ext>
            </a:extLst>
          </p:cNvPr>
          <p:cNvSpPr/>
          <p:nvPr/>
        </p:nvSpPr>
        <p:spPr>
          <a:xfrm>
            <a:off x="3654491" y="3092883"/>
            <a:ext cx="701968" cy="672233"/>
          </a:xfrm>
          <a:prstGeom prst="donut">
            <a:avLst>
              <a:gd name="adj" fmla="val 195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グラフィックス 2" descr="笑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5CAE489A-6598-49BE-9AC3-CB03DC9D9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0902" y="1533896"/>
            <a:ext cx="2880000" cy="2880000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2EE025F9-4456-444E-8C25-A52BD83D0972}"/>
              </a:ext>
            </a:extLst>
          </p:cNvPr>
          <p:cNvSpPr txBox="1"/>
          <p:nvPr/>
        </p:nvSpPr>
        <p:spPr>
          <a:xfrm>
            <a:off x="6482570" y="4277602"/>
            <a:ext cx="449666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よくできました</a:t>
            </a:r>
          </a:p>
        </p:txBody>
      </p:sp>
      <p:sp>
        <p:nvSpPr>
          <p:cNvPr id="13" name="正方形/長方形 12">
            <a:hlinkClick r:id="rId4" action="ppaction://hlinksldjump"/>
            <a:extLst>
              <a:ext uri="{FF2B5EF4-FFF2-40B4-BE49-F238E27FC236}">
                <a16:creationId xmlns:a16="http://schemas.microsoft.com/office/drawing/2014/main" id="{AA2F1CB2-2968-4E5B-80A8-09364FDAD0B7}"/>
              </a:ext>
            </a:extLst>
          </p:cNvPr>
          <p:cNvSpPr/>
          <p:nvPr/>
        </p:nvSpPr>
        <p:spPr>
          <a:xfrm>
            <a:off x="1073809" y="824240"/>
            <a:ext cx="1491135" cy="1419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hlinkClick r:id="rId4" action="ppaction://hlinksldjump"/>
            <a:extLst>
              <a:ext uri="{FF2B5EF4-FFF2-40B4-BE49-F238E27FC236}">
                <a16:creationId xmlns:a16="http://schemas.microsoft.com/office/drawing/2014/main" id="{DB53B7EE-D244-4C09-B249-59F74F34212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6" y="4555165"/>
            <a:ext cx="2277985" cy="1571829"/>
          </a:xfrm>
          <a:prstGeom prst="rect">
            <a:avLst/>
          </a:prstGeom>
        </p:spPr>
      </p:pic>
      <p:pic>
        <p:nvPicPr>
          <p:cNvPr id="2" name="正解">
            <a:hlinkClick r:id="" action="ppaction://media"/>
            <a:extLst>
              <a:ext uri="{FF2B5EF4-FFF2-40B4-BE49-F238E27FC236}">
                <a16:creationId xmlns:a16="http://schemas.microsoft.com/office/drawing/2014/main" id="{7E6DC19B-AA18-4608-89D0-BD9FE00807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hlinkClick r:id="rId4" action="ppaction://hlinksldjump"/>
            <a:extLst>
              <a:ext uri="{FF2B5EF4-FFF2-40B4-BE49-F238E27FC236}">
                <a16:creationId xmlns:a16="http://schemas.microsoft.com/office/drawing/2014/main" id="{925A4464-EA88-46EA-8189-0873C5856B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hlinkClick r:id="rId4" action="ppaction://hlinksldjump"/>
            <a:extLst>
              <a:ext uri="{FF2B5EF4-FFF2-40B4-BE49-F238E27FC236}">
                <a16:creationId xmlns:a16="http://schemas.microsoft.com/office/drawing/2014/main" id="{3744BD23-3BFB-4D9B-A98E-7B01603E2CFF}"/>
              </a:ext>
            </a:extLst>
          </p:cNvPr>
          <p:cNvSpPr/>
          <p:nvPr/>
        </p:nvSpPr>
        <p:spPr>
          <a:xfrm>
            <a:off x="7290901" y="3855287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hlinkClick r:id="rId4" action="ppaction://hlinksldjump"/>
            <a:extLst>
              <a:ext uri="{FF2B5EF4-FFF2-40B4-BE49-F238E27FC236}">
                <a16:creationId xmlns:a16="http://schemas.microsoft.com/office/drawing/2014/main" id="{C5B5B947-F56C-4306-A78D-DB7BA165CBB5}"/>
              </a:ext>
            </a:extLst>
          </p:cNvPr>
          <p:cNvSpPr/>
          <p:nvPr/>
        </p:nvSpPr>
        <p:spPr>
          <a:xfrm>
            <a:off x="7290902" y="286880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10269634" y="576775"/>
            <a:ext cx="1015663" cy="2397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</a:p>
        </p:txBody>
      </p:sp>
      <p:sp>
        <p:nvSpPr>
          <p:cNvPr id="10" name="テキスト ボックス 9">
            <a:hlinkClick r:id="rId4" action="ppaction://hlinksldjump"/>
            <a:extLst>
              <a:ext uri="{FF2B5EF4-FFF2-40B4-BE49-F238E27FC236}">
                <a16:creationId xmlns:a16="http://schemas.microsoft.com/office/drawing/2014/main" id="{B13E413E-2185-49C8-8CE6-ACDC3D676962}"/>
              </a:ext>
            </a:extLst>
          </p:cNvPr>
          <p:cNvSpPr txBox="1"/>
          <p:nvPr/>
        </p:nvSpPr>
        <p:spPr>
          <a:xfrm>
            <a:off x="10069581" y="4308941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</a:t>
            </a:r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</a:t>
            </a:r>
          </a:p>
        </p:txBody>
      </p:sp>
      <p:pic>
        <p:nvPicPr>
          <p:cNvPr id="21" name="グラフィックス 20" descr="面白い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E9DBD727-19B8-4DF3-9F5C-2912BB032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5451" y="1378808"/>
            <a:ext cx="2880000" cy="2880000"/>
          </a:xfrm>
          <a:prstGeom prst="rect">
            <a:avLst/>
          </a:prstGeom>
        </p:spPr>
      </p:pic>
      <p:sp>
        <p:nvSpPr>
          <p:cNvPr id="4" name="テキスト ボックス 3">
            <a:hlinkClick r:id="rId4" action="ppaction://hlinksldjump"/>
            <a:extLst>
              <a:ext uri="{FF2B5EF4-FFF2-40B4-BE49-F238E27FC236}">
                <a16:creationId xmlns:a16="http://schemas.microsoft.com/office/drawing/2014/main" id="{1575BF77-9576-4F6A-B69C-3DF3D3F0453F}"/>
              </a:ext>
            </a:extLst>
          </p:cNvPr>
          <p:cNvSpPr txBox="1"/>
          <p:nvPr/>
        </p:nvSpPr>
        <p:spPr>
          <a:xfrm>
            <a:off x="337625" y="4190262"/>
            <a:ext cx="649048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もういっかい　やってみよう</a:t>
            </a:r>
          </a:p>
        </p:txBody>
      </p:sp>
      <p:cxnSp>
        <p:nvCxnSpPr>
          <p:cNvPr id="6" name="直線矢印コネクタ 5">
            <a:hlinkClick r:id="rId4" action="ppaction://hlinksldjump"/>
            <a:extLst>
              <a:ext uri="{FF2B5EF4-FFF2-40B4-BE49-F238E27FC236}">
                <a16:creationId xmlns:a16="http://schemas.microsoft.com/office/drawing/2014/main" id="{591BD96F-BD94-4792-8EBD-43AFA4F19D46}"/>
              </a:ext>
            </a:extLst>
          </p:cNvPr>
          <p:cNvCxnSpPr>
            <a:cxnSpLocks/>
          </p:cNvCxnSpPr>
          <p:nvPr/>
        </p:nvCxnSpPr>
        <p:spPr>
          <a:xfrm>
            <a:off x="10777467" y="2818808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乗算記号 6">
            <a:hlinkClick r:id="rId4" action="ppaction://hlinksldjump"/>
            <a:extLst>
              <a:ext uri="{FF2B5EF4-FFF2-40B4-BE49-F238E27FC236}">
                <a16:creationId xmlns:a16="http://schemas.microsoft.com/office/drawing/2014/main" id="{DEC2901C-EBFC-4DD3-97CD-29B383F53ACE}"/>
              </a:ext>
            </a:extLst>
          </p:cNvPr>
          <p:cNvSpPr/>
          <p:nvPr/>
        </p:nvSpPr>
        <p:spPr>
          <a:xfrm>
            <a:off x="10381036" y="3049896"/>
            <a:ext cx="792861" cy="758207"/>
          </a:xfrm>
          <a:prstGeom prst="mathMultiply">
            <a:avLst>
              <a:gd name="adj1" fmla="val 15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hlinkClick r:id="rId4" action="ppaction://hlinksldjump"/>
            <a:extLst>
              <a:ext uri="{FF2B5EF4-FFF2-40B4-BE49-F238E27FC236}">
                <a16:creationId xmlns:a16="http://schemas.microsoft.com/office/drawing/2014/main" id="{D385CC35-5389-42B4-B813-973E1A2CE710}"/>
              </a:ext>
            </a:extLst>
          </p:cNvPr>
          <p:cNvSpPr/>
          <p:nvPr/>
        </p:nvSpPr>
        <p:spPr>
          <a:xfrm>
            <a:off x="8018919" y="921560"/>
            <a:ext cx="1491135" cy="1419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hlinkClick r:id="rId4" action="ppaction://hlinksldjump"/>
            <a:extLst>
              <a:ext uri="{FF2B5EF4-FFF2-40B4-BE49-F238E27FC236}">
                <a16:creationId xmlns:a16="http://schemas.microsoft.com/office/drawing/2014/main" id="{54B78B23-4CA8-423F-A913-76F0C92224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41" y="4172066"/>
            <a:ext cx="2505140" cy="2081785"/>
          </a:xfrm>
          <a:prstGeom prst="rect">
            <a:avLst/>
          </a:prstGeom>
        </p:spPr>
      </p:pic>
      <p:pic>
        <p:nvPicPr>
          <p:cNvPr id="5" name="不正解">
            <a:hlinkClick r:id="" action="ppaction://media"/>
            <a:extLst>
              <a:ext uri="{FF2B5EF4-FFF2-40B4-BE49-F238E27FC236}">
                <a16:creationId xmlns:a16="http://schemas.microsoft.com/office/drawing/2014/main" id="{822C2A28-B4F9-4EF4-9A32-8E1BD61CDF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hlinkClick r:id="rId4" action="ppaction://hlinksldjump"/>
            <a:extLst>
              <a:ext uri="{FF2B5EF4-FFF2-40B4-BE49-F238E27FC236}">
                <a16:creationId xmlns:a16="http://schemas.microsoft.com/office/drawing/2014/main" id="{9C725100-F9B9-4F99-A88C-63DDB25F50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5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hlinkClick r:id="rId6" action="ppaction://hlinksldjump"/>
            <a:extLst>
              <a:ext uri="{FF2B5EF4-FFF2-40B4-BE49-F238E27FC236}">
                <a16:creationId xmlns:a16="http://schemas.microsoft.com/office/drawing/2014/main" id="{00AEBF61-C967-4673-AABF-0AFB8AAA0651}"/>
              </a:ext>
            </a:extLst>
          </p:cNvPr>
          <p:cNvSpPr/>
          <p:nvPr/>
        </p:nvSpPr>
        <p:spPr>
          <a:xfrm>
            <a:off x="905968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810200" y="214092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6896591" y="494949"/>
            <a:ext cx="1015663" cy="23987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くる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sp>
        <p:nvSpPr>
          <p:cNvPr id="24" name="テキスト ボックス 23">
            <a:hlinkClick r:id="rId4" action="ppaction://hlinksldjump"/>
            <a:extLst>
              <a:ext uri="{FF2B5EF4-FFF2-40B4-BE49-F238E27FC236}">
                <a16:creationId xmlns:a16="http://schemas.microsoft.com/office/drawing/2014/main" id="{4FE37D0D-66C3-43A5-A039-F7D80322347D}"/>
              </a:ext>
            </a:extLst>
          </p:cNvPr>
          <p:cNvSpPr txBox="1"/>
          <p:nvPr/>
        </p:nvSpPr>
        <p:spPr>
          <a:xfrm>
            <a:off x="3477706" y="3559403"/>
            <a:ext cx="4995917" cy="1827193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しりとりになるのは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どっちかな？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こたえをえらぼう。</a:t>
            </a:r>
          </a:p>
        </p:txBody>
      </p:sp>
      <p:cxnSp>
        <p:nvCxnSpPr>
          <p:cNvPr id="44" name="直線コネクタ 43">
            <a:hlinkClick r:id="rId4" action="ppaction://hlinksldjump"/>
            <a:extLst>
              <a:ext uri="{FF2B5EF4-FFF2-40B4-BE49-F238E27FC236}">
                <a16:creationId xmlns:a16="http://schemas.microsoft.com/office/drawing/2014/main" id="{9511B6E4-94BD-41C6-A660-953DFD84BB1C}"/>
              </a:ext>
            </a:extLst>
          </p:cNvPr>
          <p:cNvCxnSpPr>
            <a:stCxn id="16" idx="2"/>
          </p:cNvCxnSpPr>
          <p:nvPr/>
        </p:nvCxnSpPr>
        <p:spPr>
          <a:xfrm flipH="1">
            <a:off x="6029353" y="2902764"/>
            <a:ext cx="1" cy="419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hlinkClick r:id="rId4" action="ppaction://hlinksldjump"/>
            <a:extLst>
              <a:ext uri="{FF2B5EF4-FFF2-40B4-BE49-F238E27FC236}">
                <a16:creationId xmlns:a16="http://schemas.microsoft.com/office/drawing/2014/main" id="{EAA7E0E9-C096-400D-870E-F371B341DC61}"/>
              </a:ext>
            </a:extLst>
          </p:cNvPr>
          <p:cNvCxnSpPr/>
          <p:nvPr/>
        </p:nvCxnSpPr>
        <p:spPr>
          <a:xfrm>
            <a:off x="1774834" y="3322622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hlinkClick r:id="rId4" action="ppaction://hlinksldjump"/>
            <a:extLst>
              <a:ext uri="{FF2B5EF4-FFF2-40B4-BE49-F238E27FC236}">
                <a16:creationId xmlns:a16="http://schemas.microsoft.com/office/drawing/2014/main" id="{F4DF13A6-1339-4951-B80D-B4FEBCE2116D}"/>
              </a:ext>
            </a:extLst>
          </p:cNvPr>
          <p:cNvCxnSpPr/>
          <p:nvPr/>
        </p:nvCxnSpPr>
        <p:spPr>
          <a:xfrm>
            <a:off x="1793118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hlinkClick r:id="rId4" action="ppaction://hlinksldjump"/>
            <a:extLst>
              <a:ext uri="{FF2B5EF4-FFF2-40B4-BE49-F238E27FC236}">
                <a16:creationId xmlns:a16="http://schemas.microsoft.com/office/drawing/2014/main" id="{D7966CB1-19E2-489E-AABC-0F5256B7B085}"/>
              </a:ext>
            </a:extLst>
          </p:cNvPr>
          <p:cNvCxnSpPr/>
          <p:nvPr/>
        </p:nvCxnSpPr>
        <p:spPr>
          <a:xfrm>
            <a:off x="10399061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グラフィックス 49" descr="ヘルプ">
            <a:hlinkClick r:id="rId5" action="ppaction://hlinksldjump"/>
            <a:extLst>
              <a:ext uri="{FF2B5EF4-FFF2-40B4-BE49-F238E27FC236}">
                <a16:creationId xmlns:a16="http://schemas.microsoft.com/office/drawing/2014/main" id="{A8B95FEE-6C8D-4A07-A463-21B966A928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7299" y="3889446"/>
            <a:ext cx="391637" cy="391637"/>
          </a:xfrm>
          <a:prstGeom prst="rect">
            <a:avLst/>
          </a:prstGeom>
        </p:spPr>
      </p:pic>
      <p:pic>
        <p:nvPicPr>
          <p:cNvPr id="51" name="グラフィックス 50" descr="ヘルプ">
            <a:hlinkClick r:id="rId6" action="ppaction://hlinksldjump"/>
            <a:extLst>
              <a:ext uri="{FF2B5EF4-FFF2-40B4-BE49-F238E27FC236}">
                <a16:creationId xmlns:a16="http://schemas.microsoft.com/office/drawing/2014/main" id="{415FDE71-0135-484C-82FF-BE1710FBA39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9015" y="3882897"/>
            <a:ext cx="391637" cy="391637"/>
          </a:xfrm>
          <a:prstGeom prst="rect">
            <a:avLst/>
          </a:prstGeom>
        </p:spPr>
      </p:pic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95B2FC93-117A-4ABD-B6B6-801B38730EF1}"/>
              </a:ext>
            </a:extLst>
          </p:cNvPr>
          <p:cNvSpPr txBox="1"/>
          <p:nvPr/>
        </p:nvSpPr>
        <p:spPr>
          <a:xfrm>
            <a:off x="307818" y="233339"/>
            <a:ext cx="222957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５もんめ</a:t>
            </a:r>
          </a:p>
        </p:txBody>
      </p:sp>
      <p:pic>
        <p:nvPicPr>
          <p:cNvPr id="6" name="図 5">
            <a:hlinkClick r:id="rId4" action="ppaction://hlinksldjump"/>
            <a:extLst>
              <a:ext uri="{FF2B5EF4-FFF2-40B4-BE49-F238E27FC236}">
                <a16:creationId xmlns:a16="http://schemas.microsoft.com/office/drawing/2014/main" id="{BCEC96E0-D679-4134-8C29-3DFDB28DE3A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03" y="783330"/>
            <a:ext cx="2277985" cy="1571829"/>
          </a:xfrm>
          <a:prstGeom prst="rect">
            <a:avLst/>
          </a:prstGeom>
        </p:spPr>
      </p:pic>
      <p:pic>
        <p:nvPicPr>
          <p:cNvPr id="7" name="図 6" descr="光 が含まれている画像&#10;&#10;自動的に生成された説明">
            <a:hlinkClick r:id="rId6" action="ppaction://hlinksldjump"/>
            <a:extLst>
              <a:ext uri="{FF2B5EF4-FFF2-40B4-BE49-F238E27FC236}">
                <a16:creationId xmlns:a16="http://schemas.microsoft.com/office/drawing/2014/main" id="{9B339288-BEF8-4303-93EE-2D5CE2C1D3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41" y="4344556"/>
            <a:ext cx="2001783" cy="2001783"/>
          </a:xfrm>
          <a:prstGeom prst="rect">
            <a:avLst/>
          </a:prstGeom>
        </p:spPr>
      </p:pic>
      <p:pic>
        <p:nvPicPr>
          <p:cNvPr id="10" name="図 9" descr="座る, 食品, 横たわる が含まれている画像&#10;&#10;自動的に生成された説明">
            <a:hlinkClick r:id="rId5" action="ppaction://hlinksldjump"/>
            <a:extLst>
              <a:ext uri="{FF2B5EF4-FFF2-40B4-BE49-F238E27FC236}">
                <a16:creationId xmlns:a16="http://schemas.microsoft.com/office/drawing/2014/main" id="{EE778FF8-13D8-4CB7-A4C3-669F6AB53F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19" y="4300287"/>
            <a:ext cx="1423469" cy="2090319"/>
          </a:xfrm>
          <a:prstGeom prst="rect">
            <a:avLst/>
          </a:prstGeom>
        </p:spPr>
      </p:pic>
      <p:pic>
        <p:nvPicPr>
          <p:cNvPr id="20" name="しりとりになるのはどっちかな">
            <a:hlinkClick r:id="" action="ppaction://media"/>
            <a:extLst>
              <a:ext uri="{FF2B5EF4-FFF2-40B4-BE49-F238E27FC236}">
                <a16:creationId xmlns:a16="http://schemas.microsoft.com/office/drawing/2014/main" id="{6EC8109B-0640-4EE0-A9EB-0069808647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hlinkClick r:id="rId4" action="ppaction://hlinksldjump"/>
            <a:extLst>
              <a:ext uri="{FF2B5EF4-FFF2-40B4-BE49-F238E27FC236}">
                <a16:creationId xmlns:a16="http://schemas.microsoft.com/office/drawing/2014/main" id="{5A8754E1-A453-45FD-A19A-A1C5E1BBA1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7290902" y="314041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7290901" y="3855287"/>
            <a:ext cx="4438307" cy="26886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hlinkClick r:id="rId4" action="ppaction://hlinksldjump"/>
            <a:extLst>
              <a:ext uri="{FF2B5EF4-FFF2-40B4-BE49-F238E27FC236}">
                <a16:creationId xmlns:a16="http://schemas.microsoft.com/office/drawing/2014/main" id="{8AA7ABFC-9E05-43D5-90E3-E670FF85EFC3}"/>
              </a:ext>
            </a:extLst>
          </p:cNvPr>
          <p:cNvSpPr txBox="1"/>
          <p:nvPr/>
        </p:nvSpPr>
        <p:spPr>
          <a:xfrm>
            <a:off x="10428401" y="519942"/>
            <a:ext cx="1015663" cy="22768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くる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cxnSp>
        <p:nvCxnSpPr>
          <p:cNvPr id="14" name="直線矢印コネクタ 13">
            <a:hlinkClick r:id="rId4" action="ppaction://hlinksldjump"/>
            <a:extLst>
              <a:ext uri="{FF2B5EF4-FFF2-40B4-BE49-F238E27FC236}">
                <a16:creationId xmlns:a16="http://schemas.microsoft.com/office/drawing/2014/main" id="{158FFEF0-31ED-4829-9269-4E8DE99CE9F7}"/>
              </a:ext>
            </a:extLst>
          </p:cNvPr>
          <p:cNvCxnSpPr>
            <a:cxnSpLocks/>
          </p:cNvCxnSpPr>
          <p:nvPr/>
        </p:nvCxnSpPr>
        <p:spPr>
          <a:xfrm>
            <a:off x="10936234" y="2671348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円: 塗りつぶしなし 11">
            <a:hlinkClick r:id="rId4" action="ppaction://hlinksldjump"/>
            <a:extLst>
              <a:ext uri="{FF2B5EF4-FFF2-40B4-BE49-F238E27FC236}">
                <a16:creationId xmlns:a16="http://schemas.microsoft.com/office/drawing/2014/main" id="{5649992D-8711-41FD-BBBE-998D7F4F9EE8}"/>
              </a:ext>
            </a:extLst>
          </p:cNvPr>
          <p:cNvSpPr/>
          <p:nvPr/>
        </p:nvSpPr>
        <p:spPr>
          <a:xfrm>
            <a:off x="10563300" y="3092883"/>
            <a:ext cx="701968" cy="672233"/>
          </a:xfrm>
          <a:prstGeom prst="donut">
            <a:avLst>
              <a:gd name="adj" fmla="val 195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グラフィックス 2" descr="笑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5CAE489A-6598-49BE-9AC3-CB03DC9D9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1099" y="1562541"/>
            <a:ext cx="2880000" cy="2880000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2EE025F9-4456-444E-8C25-A52BD83D0972}"/>
              </a:ext>
            </a:extLst>
          </p:cNvPr>
          <p:cNvSpPr txBox="1"/>
          <p:nvPr/>
        </p:nvSpPr>
        <p:spPr>
          <a:xfrm>
            <a:off x="1212767" y="4307847"/>
            <a:ext cx="449666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よくできました</a:t>
            </a:r>
          </a:p>
        </p:txBody>
      </p:sp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ACCDDD23-26EB-4136-90C4-D3B6FFDAB2F3}"/>
              </a:ext>
            </a:extLst>
          </p:cNvPr>
          <p:cNvSpPr txBox="1"/>
          <p:nvPr/>
        </p:nvSpPr>
        <p:spPr>
          <a:xfrm>
            <a:off x="10428401" y="4283334"/>
            <a:ext cx="1015663" cy="23232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いく</a:t>
            </a:r>
          </a:p>
        </p:txBody>
      </p:sp>
      <p:pic>
        <p:nvPicPr>
          <p:cNvPr id="18" name="図 17" descr="光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E7D2E284-0153-45CF-8EAC-1696DD3455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60" y="4283334"/>
            <a:ext cx="2001783" cy="2001783"/>
          </a:xfrm>
          <a:prstGeom prst="rect">
            <a:avLst/>
          </a:prstGeom>
        </p:spPr>
      </p:pic>
      <p:pic>
        <p:nvPicPr>
          <p:cNvPr id="20" name="図 19">
            <a:hlinkClick r:id="rId4" action="ppaction://hlinksldjump"/>
            <a:extLst>
              <a:ext uri="{FF2B5EF4-FFF2-40B4-BE49-F238E27FC236}">
                <a16:creationId xmlns:a16="http://schemas.microsoft.com/office/drawing/2014/main" id="{D8B13AC8-304F-4289-82B3-37BA6CEA47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06" y="872462"/>
            <a:ext cx="2277985" cy="1571829"/>
          </a:xfrm>
          <a:prstGeom prst="rect">
            <a:avLst/>
          </a:prstGeom>
        </p:spPr>
      </p:pic>
      <p:pic>
        <p:nvPicPr>
          <p:cNvPr id="2" name="正解">
            <a:hlinkClick r:id="" action="ppaction://media"/>
            <a:extLst>
              <a:ext uri="{FF2B5EF4-FFF2-40B4-BE49-F238E27FC236}">
                <a16:creationId xmlns:a16="http://schemas.microsoft.com/office/drawing/2014/main" id="{3ECC4045-4020-4EE5-BAC0-4D4BC7D57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hlinkClick r:id="rId4" action="ppaction://hlinksldjump"/>
            <a:extLst>
              <a:ext uri="{FF2B5EF4-FFF2-40B4-BE49-F238E27FC236}">
                <a16:creationId xmlns:a16="http://schemas.microsoft.com/office/drawing/2014/main" id="{DB54D380-616B-4EF4-97C5-82B3378F01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hlinkClick r:id="rId4" action="ppaction://hlinksldjump"/>
            <a:extLst>
              <a:ext uri="{FF2B5EF4-FFF2-40B4-BE49-F238E27FC236}">
                <a16:creationId xmlns:a16="http://schemas.microsoft.com/office/drawing/2014/main" id="{C1F8A95A-D264-43E0-8288-3E182E54FC27}"/>
              </a:ext>
            </a:extLst>
          </p:cNvPr>
          <p:cNvSpPr/>
          <p:nvPr/>
        </p:nvSpPr>
        <p:spPr>
          <a:xfrm>
            <a:off x="340818" y="3843866"/>
            <a:ext cx="4438307" cy="26886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hlinkClick r:id="rId4" action="ppaction://hlinksldjump"/>
            <a:extLst>
              <a:ext uri="{FF2B5EF4-FFF2-40B4-BE49-F238E27FC236}">
                <a16:creationId xmlns:a16="http://schemas.microsoft.com/office/drawing/2014/main" id="{7383ED69-8314-46D8-9BC5-7D70D643E9D0}"/>
              </a:ext>
            </a:extLst>
          </p:cNvPr>
          <p:cNvSpPr/>
          <p:nvPr/>
        </p:nvSpPr>
        <p:spPr>
          <a:xfrm>
            <a:off x="340819" y="242063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4" action="ppaction://hlinksldjump"/>
            <a:extLst>
              <a:ext uri="{FF2B5EF4-FFF2-40B4-BE49-F238E27FC236}">
                <a16:creationId xmlns:a16="http://schemas.microsoft.com/office/drawing/2014/main" id="{B13E413E-2185-49C8-8CE6-ACDC3D676962}"/>
              </a:ext>
            </a:extLst>
          </p:cNvPr>
          <p:cNvSpPr txBox="1"/>
          <p:nvPr/>
        </p:nvSpPr>
        <p:spPr>
          <a:xfrm>
            <a:off x="3375881" y="4176494"/>
            <a:ext cx="1015663" cy="23202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いす</a:t>
            </a:r>
          </a:p>
        </p:txBody>
      </p:sp>
      <p:pic>
        <p:nvPicPr>
          <p:cNvPr id="21" name="グラフィックス 20" descr="面白い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E9DBD727-19B8-4DF3-9F5C-2912BB032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2875" y="1300094"/>
            <a:ext cx="2880000" cy="2880000"/>
          </a:xfrm>
          <a:prstGeom prst="rect">
            <a:avLst/>
          </a:prstGeom>
        </p:spPr>
      </p:pic>
      <p:sp>
        <p:nvSpPr>
          <p:cNvPr id="4" name="テキスト ボックス 3">
            <a:hlinkClick r:id="rId4" action="ppaction://hlinksldjump"/>
            <a:extLst>
              <a:ext uri="{FF2B5EF4-FFF2-40B4-BE49-F238E27FC236}">
                <a16:creationId xmlns:a16="http://schemas.microsoft.com/office/drawing/2014/main" id="{1575BF77-9576-4F6A-B69C-3DF3D3F0453F}"/>
              </a:ext>
            </a:extLst>
          </p:cNvPr>
          <p:cNvSpPr txBox="1"/>
          <p:nvPr/>
        </p:nvSpPr>
        <p:spPr>
          <a:xfrm>
            <a:off x="5333841" y="3975589"/>
            <a:ext cx="652522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もういっかい　やってみよう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91BD96F-BD94-4792-8EBD-43AFA4F19D46}"/>
              </a:ext>
            </a:extLst>
          </p:cNvPr>
          <p:cNvCxnSpPr>
            <a:cxnSpLocks/>
          </p:cNvCxnSpPr>
          <p:nvPr/>
        </p:nvCxnSpPr>
        <p:spPr>
          <a:xfrm>
            <a:off x="3863054" y="2699384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乗算記号 6">
            <a:hlinkClick r:id="rId4" action="ppaction://hlinksldjump"/>
            <a:extLst>
              <a:ext uri="{FF2B5EF4-FFF2-40B4-BE49-F238E27FC236}">
                <a16:creationId xmlns:a16="http://schemas.microsoft.com/office/drawing/2014/main" id="{DEC2901C-EBFC-4DD3-97CD-29B383F53ACE}"/>
              </a:ext>
            </a:extLst>
          </p:cNvPr>
          <p:cNvSpPr/>
          <p:nvPr/>
        </p:nvSpPr>
        <p:spPr>
          <a:xfrm>
            <a:off x="3466623" y="3032016"/>
            <a:ext cx="792861" cy="758207"/>
          </a:xfrm>
          <a:prstGeom prst="mathMultiply">
            <a:avLst>
              <a:gd name="adj1" fmla="val 15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hlinkClick r:id="rId4" action="ppaction://hlinksldjump"/>
            <a:extLst>
              <a:ext uri="{FF2B5EF4-FFF2-40B4-BE49-F238E27FC236}">
                <a16:creationId xmlns:a16="http://schemas.microsoft.com/office/drawing/2014/main" id="{AA1E04F0-A9CB-42FE-82A3-7E6D81668CF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3" y="913740"/>
            <a:ext cx="2277985" cy="1571829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16C65A2D-5902-4B32-9A2A-138310B2B53B}"/>
              </a:ext>
            </a:extLst>
          </p:cNvPr>
          <p:cNvSpPr txBox="1"/>
          <p:nvPr/>
        </p:nvSpPr>
        <p:spPr>
          <a:xfrm>
            <a:off x="3375882" y="628334"/>
            <a:ext cx="1015663" cy="23858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くる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</a:p>
        </p:txBody>
      </p:sp>
      <p:pic>
        <p:nvPicPr>
          <p:cNvPr id="17" name="図 16" descr="座る, 食品, 横たわる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D3DFA9F1-76F7-4D6A-948E-1FBAE6B7F8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90" y="4139344"/>
            <a:ext cx="1423469" cy="2090319"/>
          </a:xfrm>
          <a:prstGeom prst="rect">
            <a:avLst/>
          </a:prstGeom>
        </p:spPr>
      </p:pic>
      <p:pic>
        <p:nvPicPr>
          <p:cNvPr id="5" name="不正解">
            <a:hlinkClick r:id="" action="ppaction://media"/>
            <a:extLst>
              <a:ext uri="{FF2B5EF4-FFF2-40B4-BE49-F238E27FC236}">
                <a16:creationId xmlns:a16="http://schemas.microsoft.com/office/drawing/2014/main" id="{58D130E3-F06E-4EF8-A5A3-ABA420A9C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hlinkClick r:id="rId4" action="ppaction://hlinksldjump"/>
            <a:extLst>
              <a:ext uri="{FF2B5EF4-FFF2-40B4-BE49-F238E27FC236}">
                <a16:creationId xmlns:a16="http://schemas.microsoft.com/office/drawing/2014/main" id="{8967B6A0-7D48-470D-A7F4-A9C7C26C5E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5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hlinkClick r:id="rId6" action="ppaction://hlinksldjump"/>
            <a:extLst>
              <a:ext uri="{FF2B5EF4-FFF2-40B4-BE49-F238E27FC236}">
                <a16:creationId xmlns:a16="http://schemas.microsoft.com/office/drawing/2014/main" id="{00AEBF61-C967-4673-AABF-0AFB8AAA0651}"/>
              </a:ext>
            </a:extLst>
          </p:cNvPr>
          <p:cNvSpPr/>
          <p:nvPr/>
        </p:nvSpPr>
        <p:spPr>
          <a:xfrm>
            <a:off x="905968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810200" y="214092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6896591" y="504002"/>
            <a:ext cx="1015663" cy="22571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まい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</a:p>
        </p:txBody>
      </p:sp>
      <p:sp>
        <p:nvSpPr>
          <p:cNvPr id="24" name="テキスト ボックス 23">
            <a:hlinkClick r:id="rId4" action="ppaction://hlinksldjump"/>
            <a:extLst>
              <a:ext uri="{FF2B5EF4-FFF2-40B4-BE49-F238E27FC236}">
                <a16:creationId xmlns:a16="http://schemas.microsoft.com/office/drawing/2014/main" id="{4FE37D0D-66C3-43A5-A039-F7D80322347D}"/>
              </a:ext>
            </a:extLst>
          </p:cNvPr>
          <p:cNvSpPr txBox="1"/>
          <p:nvPr/>
        </p:nvSpPr>
        <p:spPr>
          <a:xfrm>
            <a:off x="3629466" y="3559403"/>
            <a:ext cx="4965894" cy="1827193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しりとりになるのは　どっちかな？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こたえをえらぼう。</a:t>
            </a:r>
          </a:p>
        </p:txBody>
      </p:sp>
      <p:cxnSp>
        <p:nvCxnSpPr>
          <p:cNvPr id="44" name="直線コネクタ 43">
            <a:hlinkClick r:id="rId4" action="ppaction://hlinksldjump"/>
            <a:extLst>
              <a:ext uri="{FF2B5EF4-FFF2-40B4-BE49-F238E27FC236}">
                <a16:creationId xmlns:a16="http://schemas.microsoft.com/office/drawing/2014/main" id="{9511B6E4-94BD-41C6-A660-953DFD84BB1C}"/>
              </a:ext>
            </a:extLst>
          </p:cNvPr>
          <p:cNvCxnSpPr>
            <a:stCxn id="16" idx="2"/>
          </p:cNvCxnSpPr>
          <p:nvPr/>
        </p:nvCxnSpPr>
        <p:spPr>
          <a:xfrm flipH="1">
            <a:off x="6029353" y="2902764"/>
            <a:ext cx="1" cy="419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hlinkClick r:id="rId4" action="ppaction://hlinksldjump"/>
            <a:extLst>
              <a:ext uri="{FF2B5EF4-FFF2-40B4-BE49-F238E27FC236}">
                <a16:creationId xmlns:a16="http://schemas.microsoft.com/office/drawing/2014/main" id="{EAA7E0E9-C096-400D-870E-F371B341DC61}"/>
              </a:ext>
            </a:extLst>
          </p:cNvPr>
          <p:cNvCxnSpPr/>
          <p:nvPr/>
        </p:nvCxnSpPr>
        <p:spPr>
          <a:xfrm>
            <a:off x="1774834" y="3322622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hlinkClick r:id="rId4" action="ppaction://hlinksldjump"/>
            <a:extLst>
              <a:ext uri="{FF2B5EF4-FFF2-40B4-BE49-F238E27FC236}">
                <a16:creationId xmlns:a16="http://schemas.microsoft.com/office/drawing/2014/main" id="{F4DF13A6-1339-4951-B80D-B4FEBCE2116D}"/>
              </a:ext>
            </a:extLst>
          </p:cNvPr>
          <p:cNvCxnSpPr/>
          <p:nvPr/>
        </p:nvCxnSpPr>
        <p:spPr>
          <a:xfrm>
            <a:off x="1793118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hlinkClick r:id="rId4" action="ppaction://hlinksldjump"/>
            <a:extLst>
              <a:ext uri="{FF2B5EF4-FFF2-40B4-BE49-F238E27FC236}">
                <a16:creationId xmlns:a16="http://schemas.microsoft.com/office/drawing/2014/main" id="{D7966CB1-19E2-489E-AABC-0F5256B7B085}"/>
              </a:ext>
            </a:extLst>
          </p:cNvPr>
          <p:cNvCxnSpPr/>
          <p:nvPr/>
        </p:nvCxnSpPr>
        <p:spPr>
          <a:xfrm>
            <a:off x="10399061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グラフィックス 49" descr="ヘルプ">
            <a:hlinkClick r:id="rId5" action="ppaction://hlinksldjump"/>
            <a:extLst>
              <a:ext uri="{FF2B5EF4-FFF2-40B4-BE49-F238E27FC236}">
                <a16:creationId xmlns:a16="http://schemas.microsoft.com/office/drawing/2014/main" id="{A8B95FEE-6C8D-4A07-A463-21B966A928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1348" y="3882897"/>
            <a:ext cx="391637" cy="391637"/>
          </a:xfrm>
          <a:prstGeom prst="rect">
            <a:avLst/>
          </a:prstGeom>
        </p:spPr>
      </p:pic>
      <p:pic>
        <p:nvPicPr>
          <p:cNvPr id="51" name="グラフィックス 50" descr="ヘルプ">
            <a:hlinkClick r:id="rId6" action="ppaction://hlinksldjump"/>
            <a:extLst>
              <a:ext uri="{FF2B5EF4-FFF2-40B4-BE49-F238E27FC236}">
                <a16:creationId xmlns:a16="http://schemas.microsoft.com/office/drawing/2014/main" id="{415FDE71-0135-484C-82FF-BE1710FBA39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9015" y="3882897"/>
            <a:ext cx="391637" cy="391637"/>
          </a:xfrm>
          <a:prstGeom prst="rect">
            <a:avLst/>
          </a:prstGeom>
        </p:spPr>
      </p:pic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95B2FC93-117A-4ABD-B6B6-801B38730EF1}"/>
              </a:ext>
            </a:extLst>
          </p:cNvPr>
          <p:cNvSpPr txBox="1"/>
          <p:nvPr/>
        </p:nvSpPr>
        <p:spPr>
          <a:xfrm>
            <a:off x="307817" y="233339"/>
            <a:ext cx="219623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６もんめ</a:t>
            </a:r>
          </a:p>
        </p:txBody>
      </p:sp>
      <p:pic>
        <p:nvPicPr>
          <p:cNvPr id="7" name="図 6" descr="光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9B339288-BEF8-4303-93EE-2D5CE2C1D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04" y="618841"/>
            <a:ext cx="2001783" cy="2001783"/>
          </a:xfrm>
          <a:prstGeom prst="rect">
            <a:avLst/>
          </a:prstGeom>
        </p:spPr>
      </p:pic>
      <p:pic>
        <p:nvPicPr>
          <p:cNvPr id="9" name="図 8">
            <a:hlinkClick r:id="rId5" action="ppaction://hlinksldjump"/>
            <a:extLst>
              <a:ext uri="{FF2B5EF4-FFF2-40B4-BE49-F238E27FC236}">
                <a16:creationId xmlns:a16="http://schemas.microsoft.com/office/drawing/2014/main" id="{2945CB8C-157A-4EF8-9F92-2F77A593BB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1" y="4441299"/>
            <a:ext cx="2035366" cy="1971260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  <a:extLst>
              <a:ext uri="{FF2B5EF4-FFF2-40B4-BE49-F238E27FC236}">
                <a16:creationId xmlns:a16="http://schemas.microsoft.com/office/drawing/2014/main" id="{0D13E968-639C-42D0-B573-9E8BBBC770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00" y="4441299"/>
            <a:ext cx="2088000" cy="2088000"/>
          </a:xfrm>
          <a:prstGeom prst="rect">
            <a:avLst/>
          </a:prstGeom>
        </p:spPr>
      </p:pic>
      <p:pic>
        <p:nvPicPr>
          <p:cNvPr id="20" name="しりとりになるのはどっちかな">
            <a:hlinkClick r:id="" action="ppaction://media"/>
            <a:extLst>
              <a:ext uri="{FF2B5EF4-FFF2-40B4-BE49-F238E27FC236}">
                <a16:creationId xmlns:a16="http://schemas.microsoft.com/office/drawing/2014/main" id="{369DB7D8-A912-4C31-A90F-7A3A756AA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hlinkClick r:id="rId4" action="ppaction://hlinksldjump"/>
            <a:extLst>
              <a:ext uri="{FF2B5EF4-FFF2-40B4-BE49-F238E27FC236}">
                <a16:creationId xmlns:a16="http://schemas.microsoft.com/office/drawing/2014/main" id="{BDC835EE-6AB1-4B69-93D2-6086BB1C2D4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462793" y="28522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3497642" y="506972"/>
            <a:ext cx="1015663" cy="23768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まい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</a:p>
        </p:txBody>
      </p:sp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3" y="388410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hlinkClick r:id="rId4" action="ppaction://hlinksldjump"/>
            <a:extLst>
              <a:ext uri="{FF2B5EF4-FFF2-40B4-BE49-F238E27FC236}">
                <a16:creationId xmlns:a16="http://schemas.microsoft.com/office/drawing/2014/main" id="{8AA7ABFC-9E05-43D5-90E3-E670FF85EFC3}"/>
              </a:ext>
            </a:extLst>
          </p:cNvPr>
          <p:cNvSpPr txBox="1"/>
          <p:nvPr/>
        </p:nvSpPr>
        <p:spPr>
          <a:xfrm>
            <a:off x="3297588" y="4302215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</a:p>
        </p:txBody>
      </p:sp>
      <p:cxnSp>
        <p:nvCxnSpPr>
          <p:cNvPr id="14" name="直線矢印コネクタ 13">
            <a:hlinkClick r:id="rId4" action="ppaction://hlinksldjump"/>
            <a:extLst>
              <a:ext uri="{FF2B5EF4-FFF2-40B4-BE49-F238E27FC236}">
                <a16:creationId xmlns:a16="http://schemas.microsoft.com/office/drawing/2014/main" id="{158FFEF0-31ED-4829-9269-4E8DE99CE9F7}"/>
              </a:ext>
            </a:extLst>
          </p:cNvPr>
          <p:cNvCxnSpPr>
            <a:cxnSpLocks/>
          </p:cNvCxnSpPr>
          <p:nvPr/>
        </p:nvCxnSpPr>
        <p:spPr>
          <a:xfrm>
            <a:off x="4005475" y="2699385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円: 塗りつぶしなし 11">
            <a:hlinkClick r:id="rId4" action="ppaction://hlinksldjump"/>
            <a:extLst>
              <a:ext uri="{FF2B5EF4-FFF2-40B4-BE49-F238E27FC236}">
                <a16:creationId xmlns:a16="http://schemas.microsoft.com/office/drawing/2014/main" id="{5649992D-8711-41FD-BBBE-998D7F4F9EE8}"/>
              </a:ext>
            </a:extLst>
          </p:cNvPr>
          <p:cNvSpPr/>
          <p:nvPr/>
        </p:nvSpPr>
        <p:spPr>
          <a:xfrm>
            <a:off x="3654491" y="3092883"/>
            <a:ext cx="701968" cy="672233"/>
          </a:xfrm>
          <a:prstGeom prst="donut">
            <a:avLst>
              <a:gd name="adj" fmla="val 195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グラフィックス 2" descr="笑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5CAE489A-6598-49BE-9AC3-CB03DC9D9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0902" y="1533896"/>
            <a:ext cx="2880000" cy="2880000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2EE025F9-4456-444E-8C25-A52BD83D0972}"/>
              </a:ext>
            </a:extLst>
          </p:cNvPr>
          <p:cNvSpPr txBox="1"/>
          <p:nvPr/>
        </p:nvSpPr>
        <p:spPr>
          <a:xfrm>
            <a:off x="6482570" y="4277602"/>
            <a:ext cx="449666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よくできました</a:t>
            </a:r>
          </a:p>
        </p:txBody>
      </p:sp>
      <p:pic>
        <p:nvPicPr>
          <p:cNvPr id="20" name="図 19" descr="光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12DF9163-61EE-4FA0-9DF5-70C893EAD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4" y="628668"/>
            <a:ext cx="2001783" cy="2001783"/>
          </a:xfrm>
          <a:prstGeom prst="rect">
            <a:avLst/>
          </a:prstGeom>
        </p:spPr>
      </p:pic>
      <p:pic>
        <p:nvPicPr>
          <p:cNvPr id="21" name="図 20">
            <a:hlinkClick r:id="rId4" action="ppaction://hlinksldjump"/>
            <a:extLst>
              <a:ext uri="{FF2B5EF4-FFF2-40B4-BE49-F238E27FC236}">
                <a16:creationId xmlns:a16="http://schemas.microsoft.com/office/drawing/2014/main" id="{894E04D5-6009-4252-B13C-3A8D685CB9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1" y="4441299"/>
            <a:ext cx="2035366" cy="1971260"/>
          </a:xfrm>
          <a:prstGeom prst="rect">
            <a:avLst/>
          </a:prstGeom>
        </p:spPr>
      </p:pic>
      <p:pic>
        <p:nvPicPr>
          <p:cNvPr id="2" name="正解">
            <a:hlinkClick r:id="" action="ppaction://media"/>
            <a:extLst>
              <a:ext uri="{FF2B5EF4-FFF2-40B4-BE49-F238E27FC236}">
                <a16:creationId xmlns:a16="http://schemas.microsoft.com/office/drawing/2014/main" id="{330F969B-5EB5-4583-9B51-077D5102E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hlinkClick r:id="rId4" action="ppaction://hlinksldjump"/>
            <a:extLst>
              <a:ext uri="{FF2B5EF4-FFF2-40B4-BE49-F238E27FC236}">
                <a16:creationId xmlns:a16="http://schemas.microsoft.com/office/drawing/2014/main" id="{EB8CF1CE-15E7-431B-B074-EB73471DB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344A5963-181E-4D40-BDA4-FA7C787A5420}"/>
              </a:ext>
            </a:extLst>
          </p:cNvPr>
          <p:cNvSpPr/>
          <p:nvPr/>
        </p:nvSpPr>
        <p:spPr>
          <a:xfrm>
            <a:off x="7219060" y="3797370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hlinkClick r:id="rId4" action="ppaction://hlinksldjump"/>
            <a:extLst>
              <a:ext uri="{FF2B5EF4-FFF2-40B4-BE49-F238E27FC236}">
                <a16:creationId xmlns:a16="http://schemas.microsoft.com/office/drawing/2014/main" id="{BDD1F008-80A7-4487-88C9-731017D9AFB2}"/>
              </a:ext>
            </a:extLst>
          </p:cNvPr>
          <p:cNvSpPr/>
          <p:nvPr/>
        </p:nvSpPr>
        <p:spPr>
          <a:xfrm>
            <a:off x="7219061" y="330320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10269634" y="668268"/>
            <a:ext cx="1015663" cy="2392363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まい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</a:p>
        </p:txBody>
      </p:sp>
      <p:sp>
        <p:nvSpPr>
          <p:cNvPr id="10" name="テキスト ボックス 9">
            <a:hlinkClick r:id="rId4" action="ppaction://hlinksldjump"/>
            <a:extLst>
              <a:ext uri="{FF2B5EF4-FFF2-40B4-BE49-F238E27FC236}">
                <a16:creationId xmlns:a16="http://schemas.microsoft.com/office/drawing/2014/main" id="{B13E413E-2185-49C8-8CE6-ACDC3D676962}"/>
              </a:ext>
            </a:extLst>
          </p:cNvPr>
          <p:cNvSpPr txBox="1"/>
          <p:nvPr/>
        </p:nvSpPr>
        <p:spPr>
          <a:xfrm>
            <a:off x="10069581" y="4308941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</a:p>
        </p:txBody>
      </p:sp>
      <p:pic>
        <p:nvPicPr>
          <p:cNvPr id="21" name="グラフィックス 20" descr="面白い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E9DBD727-19B8-4DF3-9F5C-2912BB032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5451" y="1378808"/>
            <a:ext cx="2880000" cy="2880000"/>
          </a:xfrm>
          <a:prstGeom prst="rect">
            <a:avLst/>
          </a:prstGeom>
        </p:spPr>
      </p:pic>
      <p:sp>
        <p:nvSpPr>
          <p:cNvPr id="4" name="テキスト ボックス 3">
            <a:hlinkClick r:id="rId4" action="ppaction://hlinksldjump"/>
            <a:extLst>
              <a:ext uri="{FF2B5EF4-FFF2-40B4-BE49-F238E27FC236}">
                <a16:creationId xmlns:a16="http://schemas.microsoft.com/office/drawing/2014/main" id="{1575BF77-9576-4F6A-B69C-3DF3D3F0453F}"/>
              </a:ext>
            </a:extLst>
          </p:cNvPr>
          <p:cNvSpPr txBox="1"/>
          <p:nvPr/>
        </p:nvSpPr>
        <p:spPr>
          <a:xfrm>
            <a:off x="379828" y="4190262"/>
            <a:ext cx="644828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もういっかい　やってみよう</a:t>
            </a:r>
          </a:p>
        </p:txBody>
      </p:sp>
      <p:cxnSp>
        <p:nvCxnSpPr>
          <p:cNvPr id="6" name="直線矢印コネクタ 5">
            <a:hlinkClick r:id="rId4" action="ppaction://hlinksldjump"/>
            <a:extLst>
              <a:ext uri="{FF2B5EF4-FFF2-40B4-BE49-F238E27FC236}">
                <a16:creationId xmlns:a16="http://schemas.microsoft.com/office/drawing/2014/main" id="{591BD96F-BD94-4792-8EBD-43AFA4F19D46}"/>
              </a:ext>
            </a:extLst>
          </p:cNvPr>
          <p:cNvCxnSpPr>
            <a:cxnSpLocks/>
          </p:cNvCxnSpPr>
          <p:nvPr/>
        </p:nvCxnSpPr>
        <p:spPr>
          <a:xfrm>
            <a:off x="10777467" y="2818808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乗算記号 6">
            <a:hlinkClick r:id="rId4" action="ppaction://hlinksldjump"/>
            <a:extLst>
              <a:ext uri="{FF2B5EF4-FFF2-40B4-BE49-F238E27FC236}">
                <a16:creationId xmlns:a16="http://schemas.microsoft.com/office/drawing/2014/main" id="{DEC2901C-EBFC-4DD3-97CD-29B383F53ACE}"/>
              </a:ext>
            </a:extLst>
          </p:cNvPr>
          <p:cNvSpPr/>
          <p:nvPr/>
        </p:nvSpPr>
        <p:spPr>
          <a:xfrm>
            <a:off x="10381036" y="3049896"/>
            <a:ext cx="792861" cy="758207"/>
          </a:xfrm>
          <a:prstGeom prst="mathMultiply">
            <a:avLst>
              <a:gd name="adj1" fmla="val 15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光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EF1D1354-6827-4401-9F5C-14A176D90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456" y="673764"/>
            <a:ext cx="2001783" cy="2001783"/>
          </a:xfrm>
          <a:prstGeom prst="rect">
            <a:avLst/>
          </a:prstGeom>
        </p:spPr>
      </p:pic>
      <p:pic>
        <p:nvPicPr>
          <p:cNvPr id="20" name="図 19">
            <a:hlinkClick r:id="rId4" action="ppaction://hlinksldjump"/>
            <a:extLst>
              <a:ext uri="{FF2B5EF4-FFF2-40B4-BE49-F238E27FC236}">
                <a16:creationId xmlns:a16="http://schemas.microsoft.com/office/drawing/2014/main" id="{86EBDB20-419C-4CE5-8286-64ECA3285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56" y="4308941"/>
            <a:ext cx="2088000" cy="2088000"/>
          </a:xfrm>
          <a:prstGeom prst="rect">
            <a:avLst/>
          </a:prstGeom>
        </p:spPr>
      </p:pic>
      <p:pic>
        <p:nvPicPr>
          <p:cNvPr id="5" name="不正解">
            <a:hlinkClick r:id="" action="ppaction://media"/>
            <a:extLst>
              <a:ext uri="{FF2B5EF4-FFF2-40B4-BE49-F238E27FC236}">
                <a16:creationId xmlns:a16="http://schemas.microsoft.com/office/drawing/2014/main" id="{83FFCCBA-B014-4F5D-B8E7-321A3E725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hlinkClick r:id="rId5" action="ppaction://hlinksldjump"/>
            <a:extLst>
              <a:ext uri="{FF2B5EF4-FFF2-40B4-BE49-F238E27FC236}">
                <a16:creationId xmlns:a16="http://schemas.microsoft.com/office/drawing/2014/main" id="{13D50A85-09BD-456C-AF21-7099D3BE57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6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hlinkClick r:id="rId7" action="ppaction://hlinksldjump"/>
            <a:extLst>
              <a:ext uri="{FF2B5EF4-FFF2-40B4-BE49-F238E27FC236}">
                <a16:creationId xmlns:a16="http://schemas.microsoft.com/office/drawing/2014/main" id="{00AEBF61-C967-4673-AABF-0AFB8AAA0651}"/>
              </a:ext>
            </a:extLst>
          </p:cNvPr>
          <p:cNvSpPr/>
          <p:nvPr/>
        </p:nvSpPr>
        <p:spPr>
          <a:xfrm>
            <a:off x="905968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hlinkClick r:id="rId6" action="ppaction://hlinksldjump"/>
            <a:extLst>
              <a:ext uri="{FF2B5EF4-FFF2-40B4-BE49-F238E27FC236}">
                <a16:creationId xmlns:a16="http://schemas.microsoft.com/office/drawing/2014/main" id="{D0EA5CFC-5227-4B27-AE11-685F06CB4A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5" y="4303292"/>
            <a:ext cx="2076450" cy="2076450"/>
          </a:xfrm>
          <a:prstGeom prst="rect">
            <a:avLst/>
          </a:prstGeom>
        </p:spPr>
      </p:pic>
      <p:pic>
        <p:nvPicPr>
          <p:cNvPr id="13" name="図 12" descr="テーブル, 家具, 座席, チェアー が含まれている画像&#10;&#10;自動的に生成された説明">
            <a:hlinkClick r:id="rId7" action="ppaction://hlinksldjump"/>
            <a:extLst>
              <a:ext uri="{FF2B5EF4-FFF2-40B4-BE49-F238E27FC236}">
                <a16:creationId xmlns:a16="http://schemas.microsoft.com/office/drawing/2014/main" id="{BEEA6741-DA2E-413B-985B-FDF59A240FD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55" y="4303292"/>
            <a:ext cx="1915012" cy="2185462"/>
          </a:xfrm>
          <a:prstGeom prst="rect">
            <a:avLst/>
          </a:prstGeom>
        </p:spPr>
      </p:pic>
      <p:sp>
        <p:nvSpPr>
          <p:cNvPr id="16" name="正方形/長方形 15">
            <a:hlinkClick r:id="rId5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810200" y="214092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 descr="テーブル が含まれている画像&#10;&#10;自動的に生成された説明">
            <a:hlinkClick r:id="rId5" action="ppaction://hlinksldjump"/>
            <a:extLst>
              <a:ext uri="{FF2B5EF4-FFF2-40B4-BE49-F238E27FC236}">
                <a16:creationId xmlns:a16="http://schemas.microsoft.com/office/drawing/2014/main" id="{AC01EBFC-C10D-49E2-844E-83E80E2D2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34" y="494949"/>
            <a:ext cx="1984696" cy="1984696"/>
          </a:xfrm>
          <a:prstGeom prst="rect">
            <a:avLst/>
          </a:prstGeom>
        </p:spPr>
      </p:pic>
      <p:sp>
        <p:nvSpPr>
          <p:cNvPr id="18" name="テキスト ボックス 17">
            <a:hlinkClick r:id="rId5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6496482" y="494949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</a:p>
        </p:txBody>
      </p:sp>
      <p:sp>
        <p:nvSpPr>
          <p:cNvPr id="24" name="テキスト ボックス 23">
            <a:hlinkClick r:id="rId5" action="ppaction://hlinksldjump"/>
            <a:extLst>
              <a:ext uri="{FF2B5EF4-FFF2-40B4-BE49-F238E27FC236}">
                <a16:creationId xmlns:a16="http://schemas.microsoft.com/office/drawing/2014/main" id="{4FE37D0D-66C3-43A5-A039-F7D80322347D}"/>
              </a:ext>
            </a:extLst>
          </p:cNvPr>
          <p:cNvSpPr txBox="1"/>
          <p:nvPr/>
        </p:nvSpPr>
        <p:spPr>
          <a:xfrm>
            <a:off x="3502960" y="3559403"/>
            <a:ext cx="5192952" cy="1827193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しりとりになるのは　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どっちかな？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こたえをえらぼう。</a:t>
            </a:r>
          </a:p>
        </p:txBody>
      </p:sp>
      <p:cxnSp>
        <p:nvCxnSpPr>
          <p:cNvPr id="44" name="直線コネクタ 43">
            <a:hlinkClick r:id="rId5" action="ppaction://hlinksldjump"/>
            <a:extLst>
              <a:ext uri="{FF2B5EF4-FFF2-40B4-BE49-F238E27FC236}">
                <a16:creationId xmlns:a16="http://schemas.microsoft.com/office/drawing/2014/main" id="{9511B6E4-94BD-41C6-A660-953DFD84BB1C}"/>
              </a:ext>
            </a:extLst>
          </p:cNvPr>
          <p:cNvCxnSpPr>
            <a:stCxn id="16" idx="2"/>
          </p:cNvCxnSpPr>
          <p:nvPr/>
        </p:nvCxnSpPr>
        <p:spPr>
          <a:xfrm flipH="1">
            <a:off x="6029353" y="2902764"/>
            <a:ext cx="1" cy="419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hlinkClick r:id="rId5" action="ppaction://hlinksldjump"/>
            <a:extLst>
              <a:ext uri="{FF2B5EF4-FFF2-40B4-BE49-F238E27FC236}">
                <a16:creationId xmlns:a16="http://schemas.microsoft.com/office/drawing/2014/main" id="{EAA7E0E9-C096-400D-870E-F371B341DC61}"/>
              </a:ext>
            </a:extLst>
          </p:cNvPr>
          <p:cNvCxnSpPr/>
          <p:nvPr/>
        </p:nvCxnSpPr>
        <p:spPr>
          <a:xfrm>
            <a:off x="1774834" y="3322622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hlinkClick r:id="rId5" action="ppaction://hlinksldjump"/>
            <a:extLst>
              <a:ext uri="{FF2B5EF4-FFF2-40B4-BE49-F238E27FC236}">
                <a16:creationId xmlns:a16="http://schemas.microsoft.com/office/drawing/2014/main" id="{F4DF13A6-1339-4951-B80D-B4FEBCE2116D}"/>
              </a:ext>
            </a:extLst>
          </p:cNvPr>
          <p:cNvCxnSpPr/>
          <p:nvPr/>
        </p:nvCxnSpPr>
        <p:spPr>
          <a:xfrm>
            <a:off x="1793118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hlinkClick r:id="rId5" action="ppaction://hlinksldjump"/>
            <a:extLst>
              <a:ext uri="{FF2B5EF4-FFF2-40B4-BE49-F238E27FC236}">
                <a16:creationId xmlns:a16="http://schemas.microsoft.com/office/drawing/2014/main" id="{D7966CB1-19E2-489E-AABC-0F5256B7B085}"/>
              </a:ext>
            </a:extLst>
          </p:cNvPr>
          <p:cNvCxnSpPr/>
          <p:nvPr/>
        </p:nvCxnSpPr>
        <p:spPr>
          <a:xfrm>
            <a:off x="10399061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グラフィックス 49" descr="ヘルプ">
            <a:hlinkClick r:id="rId6" action="ppaction://hlinksldjump"/>
            <a:extLst>
              <a:ext uri="{FF2B5EF4-FFF2-40B4-BE49-F238E27FC236}">
                <a16:creationId xmlns:a16="http://schemas.microsoft.com/office/drawing/2014/main" id="{A8B95FEE-6C8D-4A07-A463-21B966A9281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97299" y="3889446"/>
            <a:ext cx="391637" cy="391637"/>
          </a:xfrm>
          <a:prstGeom prst="rect">
            <a:avLst/>
          </a:prstGeom>
        </p:spPr>
      </p:pic>
      <p:pic>
        <p:nvPicPr>
          <p:cNvPr id="51" name="グラフィックス 50" descr="ヘルプ">
            <a:hlinkClick r:id="rId7" action="ppaction://hlinksldjump"/>
            <a:extLst>
              <a:ext uri="{FF2B5EF4-FFF2-40B4-BE49-F238E27FC236}">
                <a16:creationId xmlns:a16="http://schemas.microsoft.com/office/drawing/2014/main" id="{415FDE71-0135-484C-82FF-BE1710FBA39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19015" y="3882897"/>
            <a:ext cx="391637" cy="391637"/>
          </a:xfrm>
          <a:prstGeom prst="rect">
            <a:avLst/>
          </a:prstGeom>
        </p:spPr>
      </p:pic>
      <p:sp>
        <p:nvSpPr>
          <p:cNvPr id="52" name="テキスト ボックス 51">
            <a:hlinkClick r:id="rId5" action="ppaction://hlinksldjump"/>
            <a:extLst>
              <a:ext uri="{FF2B5EF4-FFF2-40B4-BE49-F238E27FC236}">
                <a16:creationId xmlns:a16="http://schemas.microsoft.com/office/drawing/2014/main" id="{C00E28B5-223C-46C7-9BB5-4CEEA1400BDE}"/>
              </a:ext>
            </a:extLst>
          </p:cNvPr>
          <p:cNvSpPr txBox="1"/>
          <p:nvPr/>
        </p:nvSpPr>
        <p:spPr>
          <a:xfrm>
            <a:off x="307818" y="233339"/>
            <a:ext cx="215402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１もんめ</a:t>
            </a:r>
          </a:p>
        </p:txBody>
      </p:sp>
      <p:pic>
        <p:nvPicPr>
          <p:cNvPr id="20" name="しりとりになるのはどっちかな">
            <a:hlinkClick r:id="" action="ppaction://media"/>
            <a:extLst>
              <a:ext uri="{FF2B5EF4-FFF2-40B4-BE49-F238E27FC236}">
                <a16:creationId xmlns:a16="http://schemas.microsoft.com/office/drawing/2014/main" id="{91BA31EA-9199-40B2-8E55-B546377C8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hlinkClick r:id="rId4" action="ppaction://hlinksldjump"/>
            <a:extLst>
              <a:ext uri="{FF2B5EF4-FFF2-40B4-BE49-F238E27FC236}">
                <a16:creationId xmlns:a16="http://schemas.microsoft.com/office/drawing/2014/main" id="{F1CFA1E0-66A6-43FD-91E1-F42AA1480F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5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hlinkClick r:id="rId6" action="ppaction://hlinksldjump"/>
            <a:extLst>
              <a:ext uri="{FF2B5EF4-FFF2-40B4-BE49-F238E27FC236}">
                <a16:creationId xmlns:a16="http://schemas.microsoft.com/office/drawing/2014/main" id="{00AEBF61-C967-4673-AABF-0AFB8AAA0651}"/>
              </a:ext>
            </a:extLst>
          </p:cNvPr>
          <p:cNvSpPr/>
          <p:nvPr/>
        </p:nvSpPr>
        <p:spPr>
          <a:xfrm>
            <a:off x="905968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810200" y="214092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6696536" y="494949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</a:p>
        </p:txBody>
      </p:sp>
      <p:sp>
        <p:nvSpPr>
          <p:cNvPr id="24" name="テキスト ボックス 23">
            <a:hlinkClick r:id="rId4" action="ppaction://hlinksldjump"/>
            <a:extLst>
              <a:ext uri="{FF2B5EF4-FFF2-40B4-BE49-F238E27FC236}">
                <a16:creationId xmlns:a16="http://schemas.microsoft.com/office/drawing/2014/main" id="{4FE37D0D-66C3-43A5-A039-F7D80322347D}"/>
              </a:ext>
            </a:extLst>
          </p:cNvPr>
          <p:cNvSpPr txBox="1"/>
          <p:nvPr/>
        </p:nvSpPr>
        <p:spPr>
          <a:xfrm>
            <a:off x="3559126" y="3559403"/>
            <a:ext cx="4825219" cy="1827193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しりとりになるのは　どっちかな？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こたえをえらぼう。</a:t>
            </a:r>
          </a:p>
        </p:txBody>
      </p:sp>
      <p:cxnSp>
        <p:nvCxnSpPr>
          <p:cNvPr id="44" name="直線コネクタ 43">
            <a:hlinkClick r:id="rId4" action="ppaction://hlinksldjump"/>
            <a:extLst>
              <a:ext uri="{FF2B5EF4-FFF2-40B4-BE49-F238E27FC236}">
                <a16:creationId xmlns:a16="http://schemas.microsoft.com/office/drawing/2014/main" id="{9511B6E4-94BD-41C6-A660-953DFD84BB1C}"/>
              </a:ext>
            </a:extLst>
          </p:cNvPr>
          <p:cNvCxnSpPr>
            <a:stCxn id="16" idx="2"/>
          </p:cNvCxnSpPr>
          <p:nvPr/>
        </p:nvCxnSpPr>
        <p:spPr>
          <a:xfrm flipH="1">
            <a:off x="6029353" y="2902764"/>
            <a:ext cx="1" cy="419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hlinkClick r:id="rId4" action="ppaction://hlinksldjump"/>
            <a:extLst>
              <a:ext uri="{FF2B5EF4-FFF2-40B4-BE49-F238E27FC236}">
                <a16:creationId xmlns:a16="http://schemas.microsoft.com/office/drawing/2014/main" id="{EAA7E0E9-C096-400D-870E-F371B341DC61}"/>
              </a:ext>
            </a:extLst>
          </p:cNvPr>
          <p:cNvCxnSpPr/>
          <p:nvPr/>
        </p:nvCxnSpPr>
        <p:spPr>
          <a:xfrm>
            <a:off x="1774834" y="3322622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hlinkClick r:id="rId4" action="ppaction://hlinksldjump"/>
            <a:extLst>
              <a:ext uri="{FF2B5EF4-FFF2-40B4-BE49-F238E27FC236}">
                <a16:creationId xmlns:a16="http://schemas.microsoft.com/office/drawing/2014/main" id="{F4DF13A6-1339-4951-B80D-B4FEBCE2116D}"/>
              </a:ext>
            </a:extLst>
          </p:cNvPr>
          <p:cNvCxnSpPr/>
          <p:nvPr/>
        </p:nvCxnSpPr>
        <p:spPr>
          <a:xfrm>
            <a:off x="1793118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hlinkClick r:id="rId4" action="ppaction://hlinksldjump"/>
            <a:extLst>
              <a:ext uri="{FF2B5EF4-FFF2-40B4-BE49-F238E27FC236}">
                <a16:creationId xmlns:a16="http://schemas.microsoft.com/office/drawing/2014/main" id="{D7966CB1-19E2-489E-AABC-0F5256B7B085}"/>
              </a:ext>
            </a:extLst>
          </p:cNvPr>
          <p:cNvCxnSpPr/>
          <p:nvPr/>
        </p:nvCxnSpPr>
        <p:spPr>
          <a:xfrm>
            <a:off x="10399061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グラフィックス 49" descr="ヘルプ">
            <a:hlinkClick r:id="rId5" action="ppaction://hlinksldjump"/>
            <a:extLst>
              <a:ext uri="{FF2B5EF4-FFF2-40B4-BE49-F238E27FC236}">
                <a16:creationId xmlns:a16="http://schemas.microsoft.com/office/drawing/2014/main" id="{A8B95FEE-6C8D-4A07-A463-21B966A928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7299" y="3889446"/>
            <a:ext cx="391637" cy="391637"/>
          </a:xfrm>
          <a:prstGeom prst="rect">
            <a:avLst/>
          </a:prstGeom>
        </p:spPr>
      </p:pic>
      <p:pic>
        <p:nvPicPr>
          <p:cNvPr id="51" name="グラフィックス 50" descr="ヘルプ">
            <a:hlinkClick r:id="rId6" action="ppaction://hlinksldjump"/>
            <a:extLst>
              <a:ext uri="{FF2B5EF4-FFF2-40B4-BE49-F238E27FC236}">
                <a16:creationId xmlns:a16="http://schemas.microsoft.com/office/drawing/2014/main" id="{415FDE71-0135-484C-82FF-BE1710FBA39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9015" y="3882897"/>
            <a:ext cx="391637" cy="391637"/>
          </a:xfrm>
          <a:prstGeom prst="rect">
            <a:avLst/>
          </a:prstGeom>
        </p:spPr>
      </p:pic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95B2FC93-117A-4ABD-B6B6-801B38730EF1}"/>
              </a:ext>
            </a:extLst>
          </p:cNvPr>
          <p:cNvSpPr txBox="1"/>
          <p:nvPr/>
        </p:nvSpPr>
        <p:spPr>
          <a:xfrm>
            <a:off x="307818" y="233339"/>
            <a:ext cx="218216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７もんめ</a:t>
            </a:r>
          </a:p>
        </p:txBody>
      </p:sp>
      <p:pic>
        <p:nvPicPr>
          <p:cNvPr id="20" name="図 19">
            <a:hlinkClick r:id="rId4" action="ppaction://hlinksldjump"/>
            <a:extLst>
              <a:ext uri="{FF2B5EF4-FFF2-40B4-BE49-F238E27FC236}">
                <a16:creationId xmlns:a16="http://schemas.microsoft.com/office/drawing/2014/main" id="{EC23AA62-EEF5-43A6-BA69-72E86BC95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72" y="572798"/>
            <a:ext cx="2035366" cy="1971260"/>
          </a:xfrm>
          <a:prstGeom prst="rect">
            <a:avLst/>
          </a:prstGeom>
        </p:spPr>
      </p:pic>
      <p:pic>
        <p:nvPicPr>
          <p:cNvPr id="12" name="図 11">
            <a:hlinkClick r:id="rId6" action="ppaction://hlinksldjump"/>
            <a:extLst>
              <a:ext uri="{FF2B5EF4-FFF2-40B4-BE49-F238E27FC236}">
                <a16:creationId xmlns:a16="http://schemas.microsoft.com/office/drawing/2014/main" id="{2BD5652C-A89B-4E8A-AD00-BFAF0CE7E9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921" y="4311683"/>
            <a:ext cx="2070174" cy="2090195"/>
          </a:xfrm>
          <a:prstGeom prst="rect">
            <a:avLst/>
          </a:prstGeom>
        </p:spPr>
      </p:pic>
      <p:pic>
        <p:nvPicPr>
          <p:cNvPr id="14" name="図 13" descr="椅子, スポーツゲーム が含まれている画像&#10;&#10;自動的に生成された説明">
            <a:hlinkClick r:id="rId5" action="ppaction://hlinksldjump"/>
            <a:extLst>
              <a:ext uri="{FF2B5EF4-FFF2-40B4-BE49-F238E27FC236}">
                <a16:creationId xmlns:a16="http://schemas.microsoft.com/office/drawing/2014/main" id="{F9F66A1E-5D20-4B18-BA51-BA2726062E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8" y="4416257"/>
            <a:ext cx="2055771" cy="2021344"/>
          </a:xfrm>
          <a:prstGeom prst="rect">
            <a:avLst/>
          </a:prstGeom>
        </p:spPr>
      </p:pic>
      <p:pic>
        <p:nvPicPr>
          <p:cNvPr id="21" name="しりとりになるのはどっちかな">
            <a:hlinkClick r:id="" action="ppaction://media"/>
            <a:extLst>
              <a:ext uri="{FF2B5EF4-FFF2-40B4-BE49-F238E27FC236}">
                <a16:creationId xmlns:a16="http://schemas.microsoft.com/office/drawing/2014/main" id="{1B193423-2026-473C-9B2C-349C5A1D19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hlinkClick r:id="rId4" action="ppaction://hlinksldjump"/>
            <a:extLst>
              <a:ext uri="{FF2B5EF4-FFF2-40B4-BE49-F238E27FC236}">
                <a16:creationId xmlns:a16="http://schemas.microsoft.com/office/drawing/2014/main" id="{49437B96-4778-4851-907E-337DBD8163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3" y="388410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462793" y="28522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3605365" y="4355022"/>
            <a:ext cx="800219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きゅう</a:t>
            </a:r>
          </a:p>
        </p:txBody>
      </p:sp>
      <p:sp>
        <p:nvSpPr>
          <p:cNvPr id="9" name="テキスト ボックス 8">
            <a:hlinkClick r:id="rId4" action="ppaction://hlinksldjump"/>
            <a:extLst>
              <a:ext uri="{FF2B5EF4-FFF2-40B4-BE49-F238E27FC236}">
                <a16:creationId xmlns:a16="http://schemas.microsoft.com/office/drawing/2014/main" id="{8AA7ABFC-9E05-43D5-90E3-E670FF85EFC3}"/>
              </a:ext>
            </a:extLst>
          </p:cNvPr>
          <p:cNvSpPr txBox="1"/>
          <p:nvPr/>
        </p:nvSpPr>
        <p:spPr>
          <a:xfrm>
            <a:off x="3247067" y="634172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</a:p>
        </p:txBody>
      </p:sp>
      <p:cxnSp>
        <p:nvCxnSpPr>
          <p:cNvPr id="14" name="直線矢印コネクタ 13">
            <a:hlinkClick r:id="rId4" action="ppaction://hlinksldjump"/>
            <a:extLst>
              <a:ext uri="{FF2B5EF4-FFF2-40B4-BE49-F238E27FC236}">
                <a16:creationId xmlns:a16="http://schemas.microsoft.com/office/drawing/2014/main" id="{158FFEF0-31ED-4829-9269-4E8DE99CE9F7}"/>
              </a:ext>
            </a:extLst>
          </p:cNvPr>
          <p:cNvCxnSpPr>
            <a:cxnSpLocks/>
          </p:cNvCxnSpPr>
          <p:nvPr/>
        </p:nvCxnSpPr>
        <p:spPr>
          <a:xfrm>
            <a:off x="4005475" y="2699385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円: 塗りつぶしなし 11">
            <a:hlinkClick r:id="rId4" action="ppaction://hlinksldjump"/>
            <a:extLst>
              <a:ext uri="{FF2B5EF4-FFF2-40B4-BE49-F238E27FC236}">
                <a16:creationId xmlns:a16="http://schemas.microsoft.com/office/drawing/2014/main" id="{5649992D-8711-41FD-BBBE-998D7F4F9EE8}"/>
              </a:ext>
            </a:extLst>
          </p:cNvPr>
          <p:cNvSpPr/>
          <p:nvPr/>
        </p:nvSpPr>
        <p:spPr>
          <a:xfrm>
            <a:off x="3654491" y="3092883"/>
            <a:ext cx="701968" cy="672233"/>
          </a:xfrm>
          <a:prstGeom prst="donut">
            <a:avLst>
              <a:gd name="adj" fmla="val 195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グラフィックス 2" descr="笑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5CAE489A-6598-49BE-9AC3-CB03DC9D9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0902" y="1533896"/>
            <a:ext cx="2880000" cy="2880000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2EE025F9-4456-444E-8C25-A52BD83D0972}"/>
              </a:ext>
            </a:extLst>
          </p:cNvPr>
          <p:cNvSpPr txBox="1"/>
          <p:nvPr/>
        </p:nvSpPr>
        <p:spPr>
          <a:xfrm>
            <a:off x="6482570" y="4277602"/>
            <a:ext cx="449666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よくできました</a:t>
            </a:r>
          </a:p>
        </p:txBody>
      </p:sp>
      <p:pic>
        <p:nvPicPr>
          <p:cNvPr id="21" name="図 20">
            <a:hlinkClick r:id="rId4" action="ppaction://hlinksldjump"/>
            <a:extLst>
              <a:ext uri="{FF2B5EF4-FFF2-40B4-BE49-F238E27FC236}">
                <a16:creationId xmlns:a16="http://schemas.microsoft.com/office/drawing/2014/main" id="{894E04D5-6009-4252-B13C-3A8D685CB9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" y="572426"/>
            <a:ext cx="2035366" cy="1971260"/>
          </a:xfrm>
          <a:prstGeom prst="rect">
            <a:avLst/>
          </a:prstGeom>
        </p:spPr>
      </p:pic>
      <p:pic>
        <p:nvPicPr>
          <p:cNvPr id="17" name="図 16" descr="椅子, スポーツゲーム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82C9912D-7E8F-4398-85C2-370D1343C4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5" y="4407830"/>
            <a:ext cx="2055771" cy="2021344"/>
          </a:xfrm>
          <a:prstGeom prst="rect">
            <a:avLst/>
          </a:prstGeom>
        </p:spPr>
      </p:pic>
      <p:pic>
        <p:nvPicPr>
          <p:cNvPr id="2" name="正解">
            <a:hlinkClick r:id="" action="ppaction://media"/>
            <a:extLst>
              <a:ext uri="{FF2B5EF4-FFF2-40B4-BE49-F238E27FC236}">
                <a16:creationId xmlns:a16="http://schemas.microsoft.com/office/drawing/2014/main" id="{437CA841-B494-42DB-9BD4-6B5683A505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hlinkClick r:id="rId4" action="ppaction://hlinksldjump"/>
            <a:extLst>
              <a:ext uri="{FF2B5EF4-FFF2-40B4-BE49-F238E27FC236}">
                <a16:creationId xmlns:a16="http://schemas.microsoft.com/office/drawing/2014/main" id="{98F6B906-11BC-4AEA-8CDB-A5310AEEF6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hlinkClick r:id="rId4" action="ppaction://hlinksldjump"/>
            <a:extLst>
              <a:ext uri="{FF2B5EF4-FFF2-40B4-BE49-F238E27FC236}">
                <a16:creationId xmlns:a16="http://schemas.microsoft.com/office/drawing/2014/main" id="{701E5AA5-677E-4C69-9CD6-CC40720CD869}"/>
              </a:ext>
            </a:extLst>
          </p:cNvPr>
          <p:cNvSpPr/>
          <p:nvPr/>
        </p:nvSpPr>
        <p:spPr>
          <a:xfrm>
            <a:off x="7290901" y="3814915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hlinkClick r:id="rId4" action="ppaction://hlinksldjump"/>
            <a:extLst>
              <a:ext uri="{FF2B5EF4-FFF2-40B4-BE49-F238E27FC236}">
                <a16:creationId xmlns:a16="http://schemas.microsoft.com/office/drawing/2014/main" id="{06988618-FF6B-4DD4-B920-5C7E12122AFE}"/>
              </a:ext>
            </a:extLst>
          </p:cNvPr>
          <p:cNvSpPr/>
          <p:nvPr/>
        </p:nvSpPr>
        <p:spPr>
          <a:xfrm>
            <a:off x="7290902" y="369115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10381036" y="4361926"/>
            <a:ext cx="800219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ゅうり</a:t>
            </a:r>
          </a:p>
        </p:txBody>
      </p:sp>
      <p:pic>
        <p:nvPicPr>
          <p:cNvPr id="21" name="グラフィックス 20" descr="面白い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E9DBD727-19B8-4DF3-9F5C-2912BB032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5451" y="1378808"/>
            <a:ext cx="2880000" cy="2880000"/>
          </a:xfrm>
          <a:prstGeom prst="rect">
            <a:avLst/>
          </a:prstGeom>
        </p:spPr>
      </p:pic>
      <p:sp>
        <p:nvSpPr>
          <p:cNvPr id="4" name="テキスト ボックス 3">
            <a:hlinkClick r:id="rId4" action="ppaction://hlinksldjump"/>
            <a:extLst>
              <a:ext uri="{FF2B5EF4-FFF2-40B4-BE49-F238E27FC236}">
                <a16:creationId xmlns:a16="http://schemas.microsoft.com/office/drawing/2014/main" id="{1575BF77-9576-4F6A-B69C-3DF3D3F0453F}"/>
              </a:ext>
            </a:extLst>
          </p:cNvPr>
          <p:cNvSpPr txBox="1"/>
          <p:nvPr/>
        </p:nvSpPr>
        <p:spPr>
          <a:xfrm>
            <a:off x="323557" y="4190262"/>
            <a:ext cx="650455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もういっかい　やってみよう</a:t>
            </a:r>
          </a:p>
        </p:txBody>
      </p:sp>
      <p:cxnSp>
        <p:nvCxnSpPr>
          <p:cNvPr id="6" name="直線矢印コネクタ 5">
            <a:hlinkClick r:id="rId4" action="ppaction://hlinksldjump"/>
            <a:extLst>
              <a:ext uri="{FF2B5EF4-FFF2-40B4-BE49-F238E27FC236}">
                <a16:creationId xmlns:a16="http://schemas.microsoft.com/office/drawing/2014/main" id="{591BD96F-BD94-4792-8EBD-43AFA4F19D46}"/>
              </a:ext>
            </a:extLst>
          </p:cNvPr>
          <p:cNvCxnSpPr>
            <a:cxnSpLocks/>
          </p:cNvCxnSpPr>
          <p:nvPr/>
        </p:nvCxnSpPr>
        <p:spPr>
          <a:xfrm>
            <a:off x="10777467" y="2818808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乗算記号 6">
            <a:hlinkClick r:id="rId4" action="ppaction://hlinksldjump"/>
            <a:extLst>
              <a:ext uri="{FF2B5EF4-FFF2-40B4-BE49-F238E27FC236}">
                <a16:creationId xmlns:a16="http://schemas.microsoft.com/office/drawing/2014/main" id="{DEC2901C-EBFC-4DD3-97CD-29B383F53ACE}"/>
              </a:ext>
            </a:extLst>
          </p:cNvPr>
          <p:cNvSpPr/>
          <p:nvPr/>
        </p:nvSpPr>
        <p:spPr>
          <a:xfrm>
            <a:off x="10381036" y="3049896"/>
            <a:ext cx="792861" cy="758207"/>
          </a:xfrm>
          <a:prstGeom prst="mathMultiply">
            <a:avLst>
              <a:gd name="adj1" fmla="val 15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hlinkClick r:id="rId4" action="ppaction://hlinksldjump"/>
            <a:extLst>
              <a:ext uri="{FF2B5EF4-FFF2-40B4-BE49-F238E27FC236}">
                <a16:creationId xmlns:a16="http://schemas.microsoft.com/office/drawing/2014/main" id="{520E114E-0786-4299-928C-7E8DB786D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56" y="769699"/>
            <a:ext cx="2035366" cy="1971260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E6EF1186-3DF9-4AC5-9BE7-8541A2BB9F78}"/>
              </a:ext>
            </a:extLst>
          </p:cNvPr>
          <p:cNvSpPr txBox="1"/>
          <p:nvPr/>
        </p:nvSpPr>
        <p:spPr>
          <a:xfrm>
            <a:off x="10073202" y="782509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</a:t>
            </a:r>
          </a:p>
        </p:txBody>
      </p:sp>
      <p:pic>
        <p:nvPicPr>
          <p:cNvPr id="19" name="図 18">
            <a:hlinkClick r:id="rId4" action="ppaction://hlinksldjump"/>
            <a:extLst>
              <a:ext uri="{FF2B5EF4-FFF2-40B4-BE49-F238E27FC236}">
                <a16:creationId xmlns:a16="http://schemas.microsoft.com/office/drawing/2014/main" id="{291A257E-335C-484A-B418-E5217A57AD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56" y="4258808"/>
            <a:ext cx="2070174" cy="2090195"/>
          </a:xfrm>
          <a:prstGeom prst="rect">
            <a:avLst/>
          </a:prstGeom>
        </p:spPr>
      </p:pic>
      <p:pic>
        <p:nvPicPr>
          <p:cNvPr id="5" name="不正解">
            <a:hlinkClick r:id="" action="ppaction://media"/>
            <a:extLst>
              <a:ext uri="{FF2B5EF4-FFF2-40B4-BE49-F238E27FC236}">
                <a16:creationId xmlns:a16="http://schemas.microsoft.com/office/drawing/2014/main" id="{2A39EE23-3E59-42B9-A754-9E8BE88801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hlinkClick r:id="rId4" action="ppaction://hlinksldjump"/>
            <a:extLst>
              <a:ext uri="{FF2B5EF4-FFF2-40B4-BE49-F238E27FC236}">
                <a16:creationId xmlns:a16="http://schemas.microsoft.com/office/drawing/2014/main" id="{D4C7AF7C-9ADA-482C-A697-D2A055D6B2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5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hlinkClick r:id="rId6" action="ppaction://hlinksldjump"/>
            <a:extLst>
              <a:ext uri="{FF2B5EF4-FFF2-40B4-BE49-F238E27FC236}">
                <a16:creationId xmlns:a16="http://schemas.microsoft.com/office/drawing/2014/main" id="{00AEBF61-C967-4673-AABF-0AFB8AAA0651}"/>
              </a:ext>
            </a:extLst>
          </p:cNvPr>
          <p:cNvSpPr/>
          <p:nvPr/>
        </p:nvSpPr>
        <p:spPr>
          <a:xfrm>
            <a:off x="905968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810200" y="214092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6910855" y="432302"/>
            <a:ext cx="923330" cy="25768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ちきゅ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</a:p>
        </p:txBody>
      </p:sp>
      <p:sp>
        <p:nvSpPr>
          <p:cNvPr id="24" name="テキスト ボックス 23">
            <a:hlinkClick r:id="rId4" action="ppaction://hlinksldjump"/>
            <a:extLst>
              <a:ext uri="{FF2B5EF4-FFF2-40B4-BE49-F238E27FC236}">
                <a16:creationId xmlns:a16="http://schemas.microsoft.com/office/drawing/2014/main" id="{4FE37D0D-66C3-43A5-A039-F7D80322347D}"/>
              </a:ext>
            </a:extLst>
          </p:cNvPr>
          <p:cNvSpPr txBox="1"/>
          <p:nvPr/>
        </p:nvSpPr>
        <p:spPr>
          <a:xfrm>
            <a:off x="3629466" y="3559403"/>
            <a:ext cx="4895556" cy="1827193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しりとりになるのは　どっちかな？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こたえをえらぼう。</a:t>
            </a:r>
          </a:p>
        </p:txBody>
      </p:sp>
      <p:cxnSp>
        <p:nvCxnSpPr>
          <p:cNvPr id="44" name="直線コネクタ 43">
            <a:hlinkClick r:id="rId4" action="ppaction://hlinksldjump"/>
            <a:extLst>
              <a:ext uri="{FF2B5EF4-FFF2-40B4-BE49-F238E27FC236}">
                <a16:creationId xmlns:a16="http://schemas.microsoft.com/office/drawing/2014/main" id="{9511B6E4-94BD-41C6-A660-953DFD84BB1C}"/>
              </a:ext>
            </a:extLst>
          </p:cNvPr>
          <p:cNvCxnSpPr>
            <a:stCxn id="16" idx="2"/>
          </p:cNvCxnSpPr>
          <p:nvPr/>
        </p:nvCxnSpPr>
        <p:spPr>
          <a:xfrm flipH="1">
            <a:off x="6029353" y="2902764"/>
            <a:ext cx="1" cy="419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hlinkClick r:id="rId4" action="ppaction://hlinksldjump"/>
            <a:extLst>
              <a:ext uri="{FF2B5EF4-FFF2-40B4-BE49-F238E27FC236}">
                <a16:creationId xmlns:a16="http://schemas.microsoft.com/office/drawing/2014/main" id="{EAA7E0E9-C096-400D-870E-F371B341DC61}"/>
              </a:ext>
            </a:extLst>
          </p:cNvPr>
          <p:cNvCxnSpPr/>
          <p:nvPr/>
        </p:nvCxnSpPr>
        <p:spPr>
          <a:xfrm>
            <a:off x="1774834" y="3322622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hlinkClick r:id="rId4" action="ppaction://hlinksldjump"/>
            <a:extLst>
              <a:ext uri="{FF2B5EF4-FFF2-40B4-BE49-F238E27FC236}">
                <a16:creationId xmlns:a16="http://schemas.microsoft.com/office/drawing/2014/main" id="{F4DF13A6-1339-4951-B80D-B4FEBCE2116D}"/>
              </a:ext>
            </a:extLst>
          </p:cNvPr>
          <p:cNvCxnSpPr/>
          <p:nvPr/>
        </p:nvCxnSpPr>
        <p:spPr>
          <a:xfrm>
            <a:off x="1793118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hlinkClick r:id="rId4" action="ppaction://hlinksldjump"/>
            <a:extLst>
              <a:ext uri="{FF2B5EF4-FFF2-40B4-BE49-F238E27FC236}">
                <a16:creationId xmlns:a16="http://schemas.microsoft.com/office/drawing/2014/main" id="{D7966CB1-19E2-489E-AABC-0F5256B7B085}"/>
              </a:ext>
            </a:extLst>
          </p:cNvPr>
          <p:cNvCxnSpPr/>
          <p:nvPr/>
        </p:nvCxnSpPr>
        <p:spPr>
          <a:xfrm>
            <a:off x="10399061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グラフィックス 49" descr="ヘルプ">
            <a:hlinkClick r:id="rId5" action="ppaction://hlinksldjump"/>
            <a:extLst>
              <a:ext uri="{FF2B5EF4-FFF2-40B4-BE49-F238E27FC236}">
                <a16:creationId xmlns:a16="http://schemas.microsoft.com/office/drawing/2014/main" id="{A8B95FEE-6C8D-4A07-A463-21B966A928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7299" y="3889446"/>
            <a:ext cx="391637" cy="391637"/>
          </a:xfrm>
          <a:prstGeom prst="rect">
            <a:avLst/>
          </a:prstGeom>
        </p:spPr>
      </p:pic>
      <p:pic>
        <p:nvPicPr>
          <p:cNvPr id="51" name="グラフィックス 50" descr="ヘルプ">
            <a:hlinkClick r:id="rId6" action="ppaction://hlinksldjump"/>
            <a:extLst>
              <a:ext uri="{FF2B5EF4-FFF2-40B4-BE49-F238E27FC236}">
                <a16:creationId xmlns:a16="http://schemas.microsoft.com/office/drawing/2014/main" id="{415FDE71-0135-484C-82FF-BE1710FBA39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9015" y="3882897"/>
            <a:ext cx="391637" cy="391637"/>
          </a:xfrm>
          <a:prstGeom prst="rect">
            <a:avLst/>
          </a:prstGeom>
        </p:spPr>
      </p:pic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95B2FC93-117A-4ABD-B6B6-801B38730EF1}"/>
              </a:ext>
            </a:extLst>
          </p:cNvPr>
          <p:cNvSpPr txBox="1"/>
          <p:nvPr/>
        </p:nvSpPr>
        <p:spPr>
          <a:xfrm>
            <a:off x="307818" y="233339"/>
            <a:ext cx="218216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８もんめ</a:t>
            </a:r>
          </a:p>
        </p:txBody>
      </p:sp>
      <p:pic>
        <p:nvPicPr>
          <p:cNvPr id="17" name="図 16" descr="椅子, スポーツゲーム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B7166D79-146B-41B7-B975-93193EA3D7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62" y="598566"/>
            <a:ext cx="2055771" cy="2021344"/>
          </a:xfrm>
          <a:prstGeom prst="rect">
            <a:avLst/>
          </a:prstGeom>
        </p:spPr>
      </p:pic>
      <p:pic>
        <p:nvPicPr>
          <p:cNvPr id="3" name="図 2" descr="部屋 が含まれている画像&#10;&#10;自動的に生成された説明">
            <a:hlinkClick r:id="rId6" action="ppaction://hlinksldjump"/>
            <a:extLst>
              <a:ext uri="{FF2B5EF4-FFF2-40B4-BE49-F238E27FC236}">
                <a16:creationId xmlns:a16="http://schemas.microsoft.com/office/drawing/2014/main" id="{A47AAF33-FFEC-4CF1-9E02-1D73E7F4DC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400" y="4274534"/>
            <a:ext cx="2366866" cy="2241581"/>
          </a:xfrm>
          <a:prstGeom prst="rect">
            <a:avLst/>
          </a:prstGeom>
        </p:spPr>
      </p:pic>
      <p:pic>
        <p:nvPicPr>
          <p:cNvPr id="5" name="図 4">
            <a:hlinkClick r:id="rId5" action="ppaction://hlinksldjump"/>
            <a:extLst>
              <a:ext uri="{FF2B5EF4-FFF2-40B4-BE49-F238E27FC236}">
                <a16:creationId xmlns:a16="http://schemas.microsoft.com/office/drawing/2014/main" id="{BE5800D5-5FE5-43BD-A1B1-8B9AD06AEEE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9" y="4416024"/>
            <a:ext cx="2030058" cy="2030058"/>
          </a:xfrm>
          <a:prstGeom prst="rect">
            <a:avLst/>
          </a:prstGeom>
        </p:spPr>
      </p:pic>
      <p:pic>
        <p:nvPicPr>
          <p:cNvPr id="20" name="しりとりになるのはどっちかな">
            <a:hlinkClick r:id="" action="ppaction://media"/>
            <a:extLst>
              <a:ext uri="{FF2B5EF4-FFF2-40B4-BE49-F238E27FC236}">
                <a16:creationId xmlns:a16="http://schemas.microsoft.com/office/drawing/2014/main" id="{0D2CA472-6FD1-4881-BC4C-C238FB073B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2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hlinkClick r:id="rId4" action="ppaction://hlinksldjump"/>
            <a:extLst>
              <a:ext uri="{FF2B5EF4-FFF2-40B4-BE49-F238E27FC236}">
                <a16:creationId xmlns:a16="http://schemas.microsoft.com/office/drawing/2014/main" id="{0746788A-B876-440A-86F8-B1CEE797E7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7290902" y="314041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7290901" y="3855287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hlinkClick r:id="rId4" action="ppaction://hlinksldjump"/>
            <a:extLst>
              <a:ext uri="{FF2B5EF4-FFF2-40B4-BE49-F238E27FC236}">
                <a16:creationId xmlns:a16="http://schemas.microsoft.com/office/drawing/2014/main" id="{158FFEF0-31ED-4829-9269-4E8DE99CE9F7}"/>
              </a:ext>
            </a:extLst>
          </p:cNvPr>
          <p:cNvCxnSpPr>
            <a:cxnSpLocks/>
          </p:cNvCxnSpPr>
          <p:nvPr/>
        </p:nvCxnSpPr>
        <p:spPr>
          <a:xfrm>
            <a:off x="10936234" y="2671348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円: 塗りつぶしなし 11">
            <a:hlinkClick r:id="rId4" action="ppaction://hlinksldjump"/>
            <a:extLst>
              <a:ext uri="{FF2B5EF4-FFF2-40B4-BE49-F238E27FC236}">
                <a16:creationId xmlns:a16="http://schemas.microsoft.com/office/drawing/2014/main" id="{5649992D-8711-41FD-BBBE-998D7F4F9EE8}"/>
              </a:ext>
            </a:extLst>
          </p:cNvPr>
          <p:cNvSpPr/>
          <p:nvPr/>
        </p:nvSpPr>
        <p:spPr>
          <a:xfrm>
            <a:off x="10563300" y="3092883"/>
            <a:ext cx="701968" cy="672233"/>
          </a:xfrm>
          <a:prstGeom prst="donut">
            <a:avLst>
              <a:gd name="adj" fmla="val 195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グラフィックス 2" descr="笑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5CAE489A-6598-49BE-9AC3-CB03DC9D9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1099" y="1562541"/>
            <a:ext cx="2880000" cy="2880000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2EE025F9-4456-444E-8C25-A52BD83D0972}"/>
              </a:ext>
            </a:extLst>
          </p:cNvPr>
          <p:cNvSpPr txBox="1"/>
          <p:nvPr/>
        </p:nvSpPr>
        <p:spPr>
          <a:xfrm>
            <a:off x="1212767" y="4307847"/>
            <a:ext cx="449666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よくできました</a:t>
            </a:r>
          </a:p>
        </p:txBody>
      </p:sp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ACCDDD23-26EB-4136-90C4-D3B6FFDAB2F3}"/>
              </a:ext>
            </a:extLst>
          </p:cNvPr>
          <p:cNvSpPr txBox="1"/>
          <p:nvPr/>
        </p:nvSpPr>
        <p:spPr>
          <a:xfrm>
            <a:off x="10428402" y="4220747"/>
            <a:ext cx="1015663" cy="22415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きわ</a:t>
            </a:r>
          </a:p>
        </p:txBody>
      </p:sp>
      <p:pic>
        <p:nvPicPr>
          <p:cNvPr id="13" name="図 12" descr="椅子, スポーツゲーム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C4C900F8-3DA9-410A-8773-86B38C1A02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65" y="672570"/>
            <a:ext cx="2055771" cy="2021344"/>
          </a:xfrm>
          <a:prstGeom prst="rect">
            <a:avLst/>
          </a:prstGeom>
        </p:spPr>
      </p:pic>
      <p:sp>
        <p:nvSpPr>
          <p:cNvPr id="17" name="テキスト ボックス 16">
            <a:hlinkClick r:id="rId4" action="ppaction://hlinksldjump"/>
            <a:extLst>
              <a:ext uri="{FF2B5EF4-FFF2-40B4-BE49-F238E27FC236}">
                <a16:creationId xmlns:a16="http://schemas.microsoft.com/office/drawing/2014/main" id="{A25E19F5-67FE-4F47-97F7-D00640A0A10C}"/>
              </a:ext>
            </a:extLst>
          </p:cNvPr>
          <p:cNvSpPr txBox="1"/>
          <p:nvPr/>
        </p:nvSpPr>
        <p:spPr>
          <a:xfrm>
            <a:off x="10452619" y="363445"/>
            <a:ext cx="923330" cy="25768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ちきゅ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</a:p>
        </p:txBody>
      </p:sp>
      <p:pic>
        <p:nvPicPr>
          <p:cNvPr id="21" name="図 20" descr="部屋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5C1F3F31-3C13-4ACC-A49D-48B9F858A5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65" y="4220747"/>
            <a:ext cx="2366866" cy="2241581"/>
          </a:xfrm>
          <a:prstGeom prst="rect">
            <a:avLst/>
          </a:prstGeom>
        </p:spPr>
      </p:pic>
      <p:pic>
        <p:nvPicPr>
          <p:cNvPr id="2" name="正解">
            <a:hlinkClick r:id="" action="ppaction://media"/>
            <a:extLst>
              <a:ext uri="{FF2B5EF4-FFF2-40B4-BE49-F238E27FC236}">
                <a16:creationId xmlns:a16="http://schemas.microsoft.com/office/drawing/2014/main" id="{9C30673B-E1BC-4CDC-BE8E-B5FB7291A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hlinkClick r:id="rId4" action="ppaction://hlinksldjump"/>
            <a:extLst>
              <a:ext uri="{FF2B5EF4-FFF2-40B4-BE49-F238E27FC236}">
                <a16:creationId xmlns:a16="http://schemas.microsoft.com/office/drawing/2014/main" id="{316FFB3E-CAD4-4823-9175-0E3D01BB44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hlinkClick r:id="rId4" action="ppaction://hlinksldjump"/>
            <a:extLst>
              <a:ext uri="{FF2B5EF4-FFF2-40B4-BE49-F238E27FC236}">
                <a16:creationId xmlns:a16="http://schemas.microsoft.com/office/drawing/2014/main" id="{68BB6FB5-03A1-4073-8A18-EE4D48966282}"/>
              </a:ext>
            </a:extLst>
          </p:cNvPr>
          <p:cNvSpPr/>
          <p:nvPr/>
        </p:nvSpPr>
        <p:spPr>
          <a:xfrm>
            <a:off x="238253" y="3833733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hlinkClick r:id="rId4" action="ppaction://hlinksldjump"/>
            <a:extLst>
              <a:ext uri="{FF2B5EF4-FFF2-40B4-BE49-F238E27FC236}">
                <a16:creationId xmlns:a16="http://schemas.microsoft.com/office/drawing/2014/main" id="{9431FB16-D8D7-4C8A-8348-F0FE2BD8EB88}"/>
              </a:ext>
            </a:extLst>
          </p:cNvPr>
          <p:cNvSpPr/>
          <p:nvPr/>
        </p:nvSpPr>
        <p:spPr>
          <a:xfrm>
            <a:off x="238253" y="385085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hlinkClick r:id="rId4" action="ppaction://hlinksldjump"/>
            <a:extLst>
              <a:ext uri="{FF2B5EF4-FFF2-40B4-BE49-F238E27FC236}">
                <a16:creationId xmlns:a16="http://schemas.microsoft.com/office/drawing/2014/main" id="{B13E413E-2185-49C8-8CE6-ACDC3D676962}"/>
              </a:ext>
            </a:extLst>
          </p:cNvPr>
          <p:cNvSpPr txBox="1"/>
          <p:nvPr/>
        </p:nvSpPr>
        <p:spPr>
          <a:xfrm>
            <a:off x="3375881" y="4176494"/>
            <a:ext cx="1015663" cy="21961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さみ</a:t>
            </a:r>
          </a:p>
        </p:txBody>
      </p:sp>
      <p:pic>
        <p:nvPicPr>
          <p:cNvPr id="21" name="グラフィックス 20" descr="面白い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E9DBD727-19B8-4DF3-9F5C-2912BB032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2875" y="1300094"/>
            <a:ext cx="2880000" cy="2880000"/>
          </a:xfrm>
          <a:prstGeom prst="rect">
            <a:avLst/>
          </a:prstGeom>
        </p:spPr>
      </p:pic>
      <p:sp>
        <p:nvSpPr>
          <p:cNvPr id="4" name="テキスト ボックス 3">
            <a:hlinkClick r:id="rId4" action="ppaction://hlinksldjump"/>
            <a:extLst>
              <a:ext uri="{FF2B5EF4-FFF2-40B4-BE49-F238E27FC236}">
                <a16:creationId xmlns:a16="http://schemas.microsoft.com/office/drawing/2014/main" id="{1575BF77-9576-4F6A-B69C-3DF3D3F0453F}"/>
              </a:ext>
            </a:extLst>
          </p:cNvPr>
          <p:cNvSpPr txBox="1"/>
          <p:nvPr/>
        </p:nvSpPr>
        <p:spPr>
          <a:xfrm>
            <a:off x="5330557" y="3975589"/>
            <a:ext cx="651444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もういっかい　やってみよう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91BD96F-BD94-4792-8EBD-43AFA4F19D46}"/>
              </a:ext>
            </a:extLst>
          </p:cNvPr>
          <p:cNvCxnSpPr>
            <a:cxnSpLocks/>
          </p:cNvCxnSpPr>
          <p:nvPr/>
        </p:nvCxnSpPr>
        <p:spPr>
          <a:xfrm>
            <a:off x="3869331" y="2807344"/>
            <a:ext cx="0" cy="133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乗算記号 6">
            <a:extLst>
              <a:ext uri="{FF2B5EF4-FFF2-40B4-BE49-F238E27FC236}">
                <a16:creationId xmlns:a16="http://schemas.microsoft.com/office/drawing/2014/main" id="{DEC2901C-EBFC-4DD3-97CD-29B383F53ACE}"/>
              </a:ext>
            </a:extLst>
          </p:cNvPr>
          <p:cNvSpPr/>
          <p:nvPr/>
        </p:nvSpPr>
        <p:spPr>
          <a:xfrm>
            <a:off x="3466623" y="3032016"/>
            <a:ext cx="792861" cy="758207"/>
          </a:xfrm>
          <a:prstGeom prst="mathMultiply">
            <a:avLst>
              <a:gd name="adj1" fmla="val 15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椅子, スポーツゲーム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61005AFC-050F-4907-8542-CD15A2453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7" y="718750"/>
            <a:ext cx="2055771" cy="2021344"/>
          </a:xfrm>
          <a:prstGeom prst="rect">
            <a:avLst/>
          </a:prstGeom>
        </p:spPr>
      </p:pic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F48CA4B3-5C25-4BD0-BB8D-3641153E92BC}"/>
              </a:ext>
            </a:extLst>
          </p:cNvPr>
          <p:cNvSpPr txBox="1"/>
          <p:nvPr/>
        </p:nvSpPr>
        <p:spPr>
          <a:xfrm>
            <a:off x="3401388" y="441002"/>
            <a:ext cx="923330" cy="25768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ちきゅ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</a:p>
        </p:txBody>
      </p:sp>
      <p:pic>
        <p:nvPicPr>
          <p:cNvPr id="20" name="図 19">
            <a:hlinkClick r:id="rId4" action="ppaction://hlinksldjump"/>
            <a:extLst>
              <a:ext uri="{FF2B5EF4-FFF2-40B4-BE49-F238E27FC236}">
                <a16:creationId xmlns:a16="http://schemas.microsoft.com/office/drawing/2014/main" id="{328685E0-A0D4-4833-9EA0-AF411686D7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6" y="4163040"/>
            <a:ext cx="2030058" cy="2030058"/>
          </a:xfrm>
          <a:prstGeom prst="rect">
            <a:avLst/>
          </a:prstGeom>
        </p:spPr>
      </p:pic>
      <p:pic>
        <p:nvPicPr>
          <p:cNvPr id="5" name="不正解">
            <a:hlinkClick r:id="" action="ppaction://media"/>
            <a:extLst>
              <a:ext uri="{FF2B5EF4-FFF2-40B4-BE49-F238E27FC236}">
                <a16:creationId xmlns:a16="http://schemas.microsoft.com/office/drawing/2014/main" id="{F77E1E54-A8ED-4ADE-B51F-802C6A6B2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hlinkClick r:id="rId4" action="ppaction://hlinksldjump"/>
            <a:extLst>
              <a:ext uri="{FF2B5EF4-FFF2-40B4-BE49-F238E27FC236}">
                <a16:creationId xmlns:a16="http://schemas.microsoft.com/office/drawing/2014/main" id="{82BAAD89-5EE2-4C3A-8E73-312A2E3293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5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hlinkClick r:id="rId6" action="ppaction://hlinksldjump"/>
            <a:extLst>
              <a:ext uri="{FF2B5EF4-FFF2-40B4-BE49-F238E27FC236}">
                <a16:creationId xmlns:a16="http://schemas.microsoft.com/office/drawing/2014/main" id="{00AEBF61-C967-4673-AABF-0AFB8AAA0651}"/>
              </a:ext>
            </a:extLst>
          </p:cNvPr>
          <p:cNvSpPr/>
          <p:nvPr/>
        </p:nvSpPr>
        <p:spPr>
          <a:xfrm>
            <a:off x="905968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810200" y="214092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hlinkClick r:id="rId4" action="ppaction://hlinksldjump"/>
            <a:extLst>
              <a:ext uri="{FF2B5EF4-FFF2-40B4-BE49-F238E27FC236}">
                <a16:creationId xmlns:a16="http://schemas.microsoft.com/office/drawing/2014/main" id="{4FE37D0D-66C3-43A5-A039-F7D80322347D}"/>
              </a:ext>
            </a:extLst>
          </p:cNvPr>
          <p:cNvSpPr txBox="1"/>
          <p:nvPr/>
        </p:nvSpPr>
        <p:spPr>
          <a:xfrm>
            <a:off x="3629465" y="3559403"/>
            <a:ext cx="4994029" cy="1827193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しりとりになるのは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どっちかな？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こたえをえらぼう。</a:t>
            </a:r>
          </a:p>
        </p:txBody>
      </p:sp>
      <p:cxnSp>
        <p:nvCxnSpPr>
          <p:cNvPr id="44" name="直線コネクタ 43">
            <a:hlinkClick r:id="rId4" action="ppaction://hlinksldjump"/>
            <a:extLst>
              <a:ext uri="{FF2B5EF4-FFF2-40B4-BE49-F238E27FC236}">
                <a16:creationId xmlns:a16="http://schemas.microsoft.com/office/drawing/2014/main" id="{9511B6E4-94BD-41C6-A660-953DFD84BB1C}"/>
              </a:ext>
            </a:extLst>
          </p:cNvPr>
          <p:cNvCxnSpPr>
            <a:stCxn id="16" idx="2"/>
          </p:cNvCxnSpPr>
          <p:nvPr/>
        </p:nvCxnSpPr>
        <p:spPr>
          <a:xfrm flipH="1">
            <a:off x="6029353" y="2902764"/>
            <a:ext cx="1" cy="419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hlinkClick r:id="rId4" action="ppaction://hlinksldjump"/>
            <a:extLst>
              <a:ext uri="{FF2B5EF4-FFF2-40B4-BE49-F238E27FC236}">
                <a16:creationId xmlns:a16="http://schemas.microsoft.com/office/drawing/2014/main" id="{EAA7E0E9-C096-400D-870E-F371B341DC61}"/>
              </a:ext>
            </a:extLst>
          </p:cNvPr>
          <p:cNvCxnSpPr/>
          <p:nvPr/>
        </p:nvCxnSpPr>
        <p:spPr>
          <a:xfrm>
            <a:off x="1774834" y="3322622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hlinkClick r:id="rId4" action="ppaction://hlinksldjump"/>
            <a:extLst>
              <a:ext uri="{FF2B5EF4-FFF2-40B4-BE49-F238E27FC236}">
                <a16:creationId xmlns:a16="http://schemas.microsoft.com/office/drawing/2014/main" id="{F4DF13A6-1339-4951-B80D-B4FEBCE2116D}"/>
              </a:ext>
            </a:extLst>
          </p:cNvPr>
          <p:cNvCxnSpPr/>
          <p:nvPr/>
        </p:nvCxnSpPr>
        <p:spPr>
          <a:xfrm>
            <a:off x="1793118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hlinkClick r:id="rId4" action="ppaction://hlinksldjump"/>
            <a:extLst>
              <a:ext uri="{FF2B5EF4-FFF2-40B4-BE49-F238E27FC236}">
                <a16:creationId xmlns:a16="http://schemas.microsoft.com/office/drawing/2014/main" id="{D7966CB1-19E2-489E-AABC-0F5256B7B085}"/>
              </a:ext>
            </a:extLst>
          </p:cNvPr>
          <p:cNvCxnSpPr/>
          <p:nvPr/>
        </p:nvCxnSpPr>
        <p:spPr>
          <a:xfrm>
            <a:off x="10399061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グラフィックス 49" descr="ヘルプ">
            <a:hlinkClick r:id="rId5" action="ppaction://hlinksldjump"/>
            <a:extLst>
              <a:ext uri="{FF2B5EF4-FFF2-40B4-BE49-F238E27FC236}">
                <a16:creationId xmlns:a16="http://schemas.microsoft.com/office/drawing/2014/main" id="{A8B95FEE-6C8D-4A07-A463-21B966A928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7299" y="3889446"/>
            <a:ext cx="391637" cy="391637"/>
          </a:xfrm>
          <a:prstGeom prst="rect">
            <a:avLst/>
          </a:prstGeom>
        </p:spPr>
      </p:pic>
      <p:pic>
        <p:nvPicPr>
          <p:cNvPr id="51" name="グラフィックス 50" descr="ヘルプ">
            <a:hlinkClick r:id="rId6" action="ppaction://hlinksldjump"/>
            <a:extLst>
              <a:ext uri="{FF2B5EF4-FFF2-40B4-BE49-F238E27FC236}">
                <a16:creationId xmlns:a16="http://schemas.microsoft.com/office/drawing/2014/main" id="{415FDE71-0135-484C-82FF-BE1710FBA39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9015" y="3882897"/>
            <a:ext cx="391637" cy="391637"/>
          </a:xfrm>
          <a:prstGeom prst="rect">
            <a:avLst/>
          </a:prstGeom>
        </p:spPr>
      </p:pic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95B2FC93-117A-4ABD-B6B6-801B38730EF1}"/>
              </a:ext>
            </a:extLst>
          </p:cNvPr>
          <p:cNvSpPr txBox="1"/>
          <p:nvPr/>
        </p:nvSpPr>
        <p:spPr>
          <a:xfrm>
            <a:off x="307817" y="233339"/>
            <a:ext cx="219623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９もんめ</a:t>
            </a:r>
          </a:p>
        </p:txBody>
      </p:sp>
      <p:pic>
        <p:nvPicPr>
          <p:cNvPr id="3" name="図 2" descr="部屋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A47AAF33-FFEC-4CF1-9E02-1D73E7F4DC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75" y="504442"/>
            <a:ext cx="2366866" cy="2241581"/>
          </a:xfrm>
          <a:prstGeom prst="rect">
            <a:avLst/>
          </a:prstGeom>
        </p:spPr>
      </p:pic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1BD97072-758E-440D-9004-EF9ECBD4D3C1}"/>
              </a:ext>
            </a:extLst>
          </p:cNvPr>
          <p:cNvSpPr txBox="1"/>
          <p:nvPr/>
        </p:nvSpPr>
        <p:spPr>
          <a:xfrm>
            <a:off x="6966592" y="561752"/>
            <a:ext cx="1015663" cy="21993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うき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</a:t>
            </a:r>
          </a:p>
        </p:txBody>
      </p:sp>
      <p:pic>
        <p:nvPicPr>
          <p:cNvPr id="4" name="図 3" descr="輸送, ホイール が含まれている画像&#10;&#10;自動的に生成された説明">
            <a:hlinkClick r:id="rId5" action="ppaction://hlinksldjump"/>
            <a:extLst>
              <a:ext uri="{FF2B5EF4-FFF2-40B4-BE49-F238E27FC236}">
                <a16:creationId xmlns:a16="http://schemas.microsoft.com/office/drawing/2014/main" id="{AD7903B5-7A88-4B3B-98DB-6A6CEF730C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7" y="4616186"/>
            <a:ext cx="2241077" cy="1224506"/>
          </a:xfrm>
          <a:prstGeom prst="rect">
            <a:avLst/>
          </a:prstGeom>
        </p:spPr>
      </p:pic>
      <p:pic>
        <p:nvPicPr>
          <p:cNvPr id="7" name="図 6" descr="傘 が含まれている画像&#10;&#10;自動的に生成された説明">
            <a:hlinkClick r:id="rId6" action="ppaction://hlinksldjump"/>
            <a:extLst>
              <a:ext uri="{FF2B5EF4-FFF2-40B4-BE49-F238E27FC236}">
                <a16:creationId xmlns:a16="http://schemas.microsoft.com/office/drawing/2014/main" id="{F69A81C8-B3FE-4F6E-834A-4F14BD559A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63" y="4616186"/>
            <a:ext cx="2462840" cy="1676154"/>
          </a:xfrm>
          <a:prstGeom prst="rect">
            <a:avLst/>
          </a:prstGeom>
        </p:spPr>
      </p:pic>
      <p:pic>
        <p:nvPicPr>
          <p:cNvPr id="18" name="しりとりになるのはどっちかな">
            <a:hlinkClick r:id="" action="ppaction://media"/>
            <a:extLst>
              <a:ext uri="{FF2B5EF4-FFF2-40B4-BE49-F238E27FC236}">
                <a16:creationId xmlns:a16="http://schemas.microsoft.com/office/drawing/2014/main" id="{E3AFC809-EB22-4703-9111-0EBC9C44B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hlinkClick r:id="rId4" action="ppaction://hlinksldjump"/>
            <a:extLst>
              <a:ext uri="{FF2B5EF4-FFF2-40B4-BE49-F238E27FC236}">
                <a16:creationId xmlns:a16="http://schemas.microsoft.com/office/drawing/2014/main" id="{86ADF26B-6FE6-4643-A236-D0356DC123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462793" y="28522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3" y="388410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hlinkClick r:id="rId4" action="ppaction://hlinksldjump"/>
            <a:extLst>
              <a:ext uri="{FF2B5EF4-FFF2-40B4-BE49-F238E27FC236}">
                <a16:creationId xmlns:a16="http://schemas.microsoft.com/office/drawing/2014/main" id="{158FFEF0-31ED-4829-9269-4E8DE99CE9F7}"/>
              </a:ext>
            </a:extLst>
          </p:cNvPr>
          <p:cNvCxnSpPr>
            <a:cxnSpLocks/>
          </p:cNvCxnSpPr>
          <p:nvPr/>
        </p:nvCxnSpPr>
        <p:spPr>
          <a:xfrm>
            <a:off x="4005475" y="2699385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円: 塗りつぶしなし 11">
            <a:hlinkClick r:id="rId4" action="ppaction://hlinksldjump"/>
            <a:extLst>
              <a:ext uri="{FF2B5EF4-FFF2-40B4-BE49-F238E27FC236}">
                <a16:creationId xmlns:a16="http://schemas.microsoft.com/office/drawing/2014/main" id="{5649992D-8711-41FD-BBBE-998D7F4F9EE8}"/>
              </a:ext>
            </a:extLst>
          </p:cNvPr>
          <p:cNvSpPr/>
          <p:nvPr/>
        </p:nvSpPr>
        <p:spPr>
          <a:xfrm>
            <a:off x="3654491" y="3092883"/>
            <a:ext cx="701968" cy="672233"/>
          </a:xfrm>
          <a:prstGeom prst="donut">
            <a:avLst>
              <a:gd name="adj" fmla="val 195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グラフィックス 2" descr="笑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5CAE489A-6598-49BE-9AC3-CB03DC9D9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0902" y="1533896"/>
            <a:ext cx="2880000" cy="2880000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2EE025F9-4456-444E-8C25-A52BD83D0972}"/>
              </a:ext>
            </a:extLst>
          </p:cNvPr>
          <p:cNvSpPr txBox="1"/>
          <p:nvPr/>
        </p:nvSpPr>
        <p:spPr>
          <a:xfrm>
            <a:off x="6482570" y="4277602"/>
            <a:ext cx="449666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よくできました</a:t>
            </a:r>
          </a:p>
        </p:txBody>
      </p:sp>
      <p:pic>
        <p:nvPicPr>
          <p:cNvPr id="13" name="図 12" descr="部屋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C5249EE1-185A-4A2B-B9CB-66505E5523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5" y="508769"/>
            <a:ext cx="2366866" cy="2241581"/>
          </a:xfrm>
          <a:prstGeom prst="rect">
            <a:avLst/>
          </a:prstGeom>
        </p:spPr>
      </p:pic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2C62493B-32EF-4EF3-A0D6-06769C8EF8B4}"/>
              </a:ext>
            </a:extLst>
          </p:cNvPr>
          <p:cNvSpPr txBox="1"/>
          <p:nvPr/>
        </p:nvSpPr>
        <p:spPr>
          <a:xfrm>
            <a:off x="3497644" y="508769"/>
            <a:ext cx="1015663" cy="2184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うき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</a:t>
            </a:r>
          </a:p>
        </p:txBody>
      </p:sp>
      <p:pic>
        <p:nvPicPr>
          <p:cNvPr id="20" name="図 19" descr="輸送, ホイール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74EBB60C-9BD0-4E56-9EAD-9672BFBB0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9" y="4616187"/>
            <a:ext cx="2241077" cy="1224506"/>
          </a:xfrm>
          <a:prstGeom prst="rect">
            <a:avLst/>
          </a:prstGeom>
        </p:spPr>
      </p:pic>
      <p:sp>
        <p:nvSpPr>
          <p:cNvPr id="23" name="テキスト ボックス 22">
            <a:hlinkClick r:id="rId4" action="ppaction://hlinksldjump"/>
            <a:extLst>
              <a:ext uri="{FF2B5EF4-FFF2-40B4-BE49-F238E27FC236}">
                <a16:creationId xmlns:a16="http://schemas.microsoft.com/office/drawing/2014/main" id="{D589C393-B5A7-4FEE-A906-6982CBF4E090}"/>
              </a:ext>
            </a:extLst>
          </p:cNvPr>
          <p:cNvSpPr txBox="1"/>
          <p:nvPr/>
        </p:nvSpPr>
        <p:spPr>
          <a:xfrm>
            <a:off x="3297589" y="4164962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</a:t>
            </a:r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pic>
        <p:nvPicPr>
          <p:cNvPr id="4" name="正解">
            <a:hlinkClick r:id="" action="ppaction://media"/>
            <a:extLst>
              <a:ext uri="{FF2B5EF4-FFF2-40B4-BE49-F238E27FC236}">
                <a16:creationId xmlns:a16="http://schemas.microsoft.com/office/drawing/2014/main" id="{536D71E5-E64B-420A-99C2-EEC2CC1F0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hlinkClick r:id="rId4" action="ppaction://hlinksldjump"/>
            <a:extLst>
              <a:ext uri="{FF2B5EF4-FFF2-40B4-BE49-F238E27FC236}">
                <a16:creationId xmlns:a16="http://schemas.microsoft.com/office/drawing/2014/main" id="{B7BB2F58-EF4F-4B7F-92F7-BED4DBF3A8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77CAAC2-F2B0-4DED-9750-CCB18CD20C1F}"/>
              </a:ext>
            </a:extLst>
          </p:cNvPr>
          <p:cNvGrpSpPr/>
          <p:nvPr/>
        </p:nvGrpSpPr>
        <p:grpSpPr>
          <a:xfrm>
            <a:off x="7290902" y="410993"/>
            <a:ext cx="4438307" cy="6161782"/>
            <a:chOff x="7290902" y="410993"/>
            <a:chExt cx="4438307" cy="6161782"/>
          </a:xfrm>
          <a:solidFill>
            <a:schemeClr val="bg1"/>
          </a:solidFill>
        </p:grpSpPr>
        <p:sp>
          <p:nvSpPr>
            <p:cNvPr id="16" name="正方形/長方形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38B722A2-2EEC-4904-BCC3-3BBC0E3C6390}"/>
                </a:ext>
              </a:extLst>
            </p:cNvPr>
            <p:cNvSpPr/>
            <p:nvPr/>
          </p:nvSpPr>
          <p:spPr>
            <a:xfrm>
              <a:off x="7290902" y="410993"/>
              <a:ext cx="4438307" cy="268867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00AEBF61-C967-4673-AABF-0AFB8AAA0651}"/>
                </a:ext>
              </a:extLst>
            </p:cNvPr>
            <p:cNvSpPr/>
            <p:nvPr/>
          </p:nvSpPr>
          <p:spPr>
            <a:xfrm>
              <a:off x="7290902" y="3884103"/>
              <a:ext cx="4438307" cy="268867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21" name="グラフィックス 20" descr="面白い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E9DBD727-19B8-4DF3-9F5C-2912BB032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5451" y="1378808"/>
            <a:ext cx="2880000" cy="2880000"/>
          </a:xfrm>
          <a:prstGeom prst="rect">
            <a:avLst/>
          </a:prstGeom>
        </p:spPr>
      </p:pic>
      <p:sp>
        <p:nvSpPr>
          <p:cNvPr id="4" name="テキスト ボックス 3">
            <a:hlinkClick r:id="rId4" action="ppaction://hlinksldjump"/>
            <a:extLst>
              <a:ext uri="{FF2B5EF4-FFF2-40B4-BE49-F238E27FC236}">
                <a16:creationId xmlns:a16="http://schemas.microsoft.com/office/drawing/2014/main" id="{1575BF77-9576-4F6A-B69C-3DF3D3F0453F}"/>
              </a:ext>
            </a:extLst>
          </p:cNvPr>
          <p:cNvSpPr txBox="1"/>
          <p:nvPr/>
        </p:nvSpPr>
        <p:spPr>
          <a:xfrm>
            <a:off x="351693" y="4190262"/>
            <a:ext cx="643968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もういっかい　やってみよう</a:t>
            </a:r>
          </a:p>
        </p:txBody>
      </p:sp>
      <p:cxnSp>
        <p:nvCxnSpPr>
          <p:cNvPr id="6" name="直線矢印コネクタ 5">
            <a:hlinkClick r:id="rId4" action="ppaction://hlinksldjump"/>
            <a:extLst>
              <a:ext uri="{FF2B5EF4-FFF2-40B4-BE49-F238E27FC236}">
                <a16:creationId xmlns:a16="http://schemas.microsoft.com/office/drawing/2014/main" id="{591BD96F-BD94-4792-8EBD-43AFA4F19D46}"/>
              </a:ext>
            </a:extLst>
          </p:cNvPr>
          <p:cNvCxnSpPr>
            <a:cxnSpLocks/>
          </p:cNvCxnSpPr>
          <p:nvPr/>
        </p:nvCxnSpPr>
        <p:spPr>
          <a:xfrm>
            <a:off x="10777467" y="2818808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乗算記号 6">
            <a:hlinkClick r:id="rId4" action="ppaction://hlinksldjump"/>
            <a:extLst>
              <a:ext uri="{FF2B5EF4-FFF2-40B4-BE49-F238E27FC236}">
                <a16:creationId xmlns:a16="http://schemas.microsoft.com/office/drawing/2014/main" id="{DEC2901C-EBFC-4DD3-97CD-29B383F53ACE}"/>
              </a:ext>
            </a:extLst>
          </p:cNvPr>
          <p:cNvSpPr/>
          <p:nvPr/>
        </p:nvSpPr>
        <p:spPr>
          <a:xfrm>
            <a:off x="10381036" y="3049896"/>
            <a:ext cx="792861" cy="758207"/>
          </a:xfrm>
          <a:prstGeom prst="mathMultiply">
            <a:avLst>
              <a:gd name="adj1" fmla="val 15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部屋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7F5D7F23-AC57-4E41-8CEC-5F0B338A57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52" y="577227"/>
            <a:ext cx="2366866" cy="2241581"/>
          </a:xfrm>
          <a:prstGeom prst="rect">
            <a:avLst/>
          </a:prstGeom>
        </p:spPr>
      </p:pic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9722F4A9-4722-46BD-9285-33C70402D887}"/>
              </a:ext>
            </a:extLst>
          </p:cNvPr>
          <p:cNvSpPr txBox="1"/>
          <p:nvPr/>
        </p:nvSpPr>
        <p:spPr>
          <a:xfrm>
            <a:off x="10269388" y="609769"/>
            <a:ext cx="1015663" cy="21710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うき</a:t>
            </a:r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</a:t>
            </a:r>
          </a:p>
        </p:txBody>
      </p:sp>
      <p:pic>
        <p:nvPicPr>
          <p:cNvPr id="22" name="図 21" descr="傘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61500BFB-FDE4-4F72-98CD-3BFF1244A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94" y="4513427"/>
            <a:ext cx="2462840" cy="1676154"/>
          </a:xfrm>
          <a:prstGeom prst="rect">
            <a:avLst/>
          </a:prstGeom>
        </p:spPr>
      </p:pic>
      <p:sp>
        <p:nvSpPr>
          <p:cNvPr id="24" name="テキスト ボックス 23">
            <a:hlinkClick r:id="rId4" action="ppaction://hlinksldjump"/>
            <a:extLst>
              <a:ext uri="{FF2B5EF4-FFF2-40B4-BE49-F238E27FC236}">
                <a16:creationId xmlns:a16="http://schemas.microsoft.com/office/drawing/2014/main" id="{E7B259E7-2DF3-4301-BA59-136C094A1796}"/>
              </a:ext>
            </a:extLst>
          </p:cNvPr>
          <p:cNvSpPr txBox="1"/>
          <p:nvPr/>
        </p:nvSpPr>
        <p:spPr>
          <a:xfrm>
            <a:off x="10269388" y="4258808"/>
            <a:ext cx="1015663" cy="21701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</a:t>
            </a:r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くら</a:t>
            </a:r>
          </a:p>
        </p:txBody>
      </p:sp>
      <p:pic>
        <p:nvPicPr>
          <p:cNvPr id="5" name="不正解">
            <a:hlinkClick r:id="" action="ppaction://media"/>
            <a:extLst>
              <a:ext uri="{FF2B5EF4-FFF2-40B4-BE49-F238E27FC236}">
                <a16:creationId xmlns:a16="http://schemas.microsoft.com/office/drawing/2014/main" id="{63B426AF-ABA6-40F2-8446-6D35C3C30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6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hlinkClick r:id="rId4" action="ppaction://hlinksldjump"/>
            <a:extLst>
              <a:ext uri="{FF2B5EF4-FFF2-40B4-BE49-F238E27FC236}">
                <a16:creationId xmlns:a16="http://schemas.microsoft.com/office/drawing/2014/main" id="{456746D1-4A5D-4678-B533-6F5BE3606699}"/>
              </a:ext>
            </a:extLst>
          </p:cNvPr>
          <p:cNvSpPr/>
          <p:nvPr/>
        </p:nvSpPr>
        <p:spPr>
          <a:xfrm>
            <a:off x="0" y="28136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5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hlinkClick r:id="rId6" action="ppaction://hlinksldjump"/>
            <a:extLst>
              <a:ext uri="{FF2B5EF4-FFF2-40B4-BE49-F238E27FC236}">
                <a16:creationId xmlns:a16="http://schemas.microsoft.com/office/drawing/2014/main" id="{00AEBF61-C967-4673-AABF-0AFB8AAA0651}"/>
              </a:ext>
            </a:extLst>
          </p:cNvPr>
          <p:cNvSpPr/>
          <p:nvPr/>
        </p:nvSpPr>
        <p:spPr>
          <a:xfrm>
            <a:off x="905968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810200" y="214092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>
            <a:hlinkClick r:id="rId4" action="ppaction://hlinksldjump"/>
            <a:extLst>
              <a:ext uri="{FF2B5EF4-FFF2-40B4-BE49-F238E27FC236}">
                <a16:creationId xmlns:a16="http://schemas.microsoft.com/office/drawing/2014/main" id="{4FE37D0D-66C3-43A5-A039-F7D80322347D}"/>
              </a:ext>
            </a:extLst>
          </p:cNvPr>
          <p:cNvSpPr txBox="1"/>
          <p:nvPr/>
        </p:nvSpPr>
        <p:spPr>
          <a:xfrm>
            <a:off x="3782054" y="3559403"/>
            <a:ext cx="4528663" cy="1827193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しりとりになるのは　どっちかな？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こたえをえらぼう。</a:t>
            </a:r>
          </a:p>
        </p:txBody>
      </p:sp>
      <p:cxnSp>
        <p:nvCxnSpPr>
          <p:cNvPr id="44" name="直線コネクタ 43">
            <a:hlinkClick r:id="rId4" action="ppaction://hlinksldjump"/>
            <a:extLst>
              <a:ext uri="{FF2B5EF4-FFF2-40B4-BE49-F238E27FC236}">
                <a16:creationId xmlns:a16="http://schemas.microsoft.com/office/drawing/2014/main" id="{9511B6E4-94BD-41C6-A660-953DFD84BB1C}"/>
              </a:ext>
            </a:extLst>
          </p:cNvPr>
          <p:cNvCxnSpPr>
            <a:stCxn id="16" idx="2"/>
          </p:cNvCxnSpPr>
          <p:nvPr/>
        </p:nvCxnSpPr>
        <p:spPr>
          <a:xfrm flipH="1">
            <a:off x="6029353" y="2902764"/>
            <a:ext cx="1" cy="419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hlinkClick r:id="rId4" action="ppaction://hlinksldjump"/>
            <a:extLst>
              <a:ext uri="{FF2B5EF4-FFF2-40B4-BE49-F238E27FC236}">
                <a16:creationId xmlns:a16="http://schemas.microsoft.com/office/drawing/2014/main" id="{EAA7E0E9-C096-400D-870E-F371B341DC61}"/>
              </a:ext>
            </a:extLst>
          </p:cNvPr>
          <p:cNvCxnSpPr/>
          <p:nvPr/>
        </p:nvCxnSpPr>
        <p:spPr>
          <a:xfrm>
            <a:off x="1774834" y="3322622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hlinkClick r:id="rId4" action="ppaction://hlinksldjump"/>
            <a:extLst>
              <a:ext uri="{FF2B5EF4-FFF2-40B4-BE49-F238E27FC236}">
                <a16:creationId xmlns:a16="http://schemas.microsoft.com/office/drawing/2014/main" id="{F4DF13A6-1339-4951-B80D-B4FEBCE2116D}"/>
              </a:ext>
            </a:extLst>
          </p:cNvPr>
          <p:cNvCxnSpPr/>
          <p:nvPr/>
        </p:nvCxnSpPr>
        <p:spPr>
          <a:xfrm>
            <a:off x="1793118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hlinkClick r:id="rId4" action="ppaction://hlinksldjump"/>
            <a:extLst>
              <a:ext uri="{FF2B5EF4-FFF2-40B4-BE49-F238E27FC236}">
                <a16:creationId xmlns:a16="http://schemas.microsoft.com/office/drawing/2014/main" id="{D7966CB1-19E2-489E-AABC-0F5256B7B085}"/>
              </a:ext>
            </a:extLst>
          </p:cNvPr>
          <p:cNvCxnSpPr/>
          <p:nvPr/>
        </p:nvCxnSpPr>
        <p:spPr>
          <a:xfrm>
            <a:off x="10399061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グラフィックス 49" descr="ヘルプ">
            <a:hlinkClick r:id="rId5" action="ppaction://hlinksldjump"/>
            <a:extLst>
              <a:ext uri="{FF2B5EF4-FFF2-40B4-BE49-F238E27FC236}">
                <a16:creationId xmlns:a16="http://schemas.microsoft.com/office/drawing/2014/main" id="{A8B95FEE-6C8D-4A07-A463-21B966A928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7299" y="3889446"/>
            <a:ext cx="391637" cy="391637"/>
          </a:xfrm>
          <a:prstGeom prst="rect">
            <a:avLst/>
          </a:prstGeom>
        </p:spPr>
      </p:pic>
      <p:pic>
        <p:nvPicPr>
          <p:cNvPr id="51" name="グラフィックス 50" descr="ヘルプ">
            <a:hlinkClick r:id="rId6" action="ppaction://hlinksldjump"/>
            <a:extLst>
              <a:ext uri="{FF2B5EF4-FFF2-40B4-BE49-F238E27FC236}">
                <a16:creationId xmlns:a16="http://schemas.microsoft.com/office/drawing/2014/main" id="{415FDE71-0135-484C-82FF-BE1710FBA39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9015" y="3882897"/>
            <a:ext cx="391637" cy="391637"/>
          </a:xfrm>
          <a:prstGeom prst="rect">
            <a:avLst/>
          </a:prstGeom>
        </p:spPr>
      </p:pic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95B2FC93-117A-4ABD-B6B6-801B38730EF1}"/>
              </a:ext>
            </a:extLst>
          </p:cNvPr>
          <p:cNvSpPr txBox="1"/>
          <p:nvPr/>
        </p:nvSpPr>
        <p:spPr>
          <a:xfrm>
            <a:off x="307818" y="233339"/>
            <a:ext cx="216809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１０もんめ</a:t>
            </a:r>
          </a:p>
        </p:txBody>
      </p:sp>
      <p:pic>
        <p:nvPicPr>
          <p:cNvPr id="4" name="図 3" descr="輸送, ホイール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AD7903B5-7A88-4B3B-98DB-6A6CEF73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72" y="946175"/>
            <a:ext cx="2241077" cy="1224506"/>
          </a:xfrm>
          <a:prstGeom prst="rect">
            <a:avLst/>
          </a:prstGeom>
        </p:spPr>
      </p:pic>
      <p:sp>
        <p:nvSpPr>
          <p:cNvPr id="17" name="テキスト ボックス 16">
            <a:hlinkClick r:id="rId4" action="ppaction://hlinksldjump"/>
            <a:extLst>
              <a:ext uri="{FF2B5EF4-FFF2-40B4-BE49-F238E27FC236}">
                <a16:creationId xmlns:a16="http://schemas.microsoft.com/office/drawing/2014/main" id="{BABBA74B-5ADF-47AF-9E83-5605100F5775}"/>
              </a:ext>
            </a:extLst>
          </p:cNvPr>
          <p:cNvSpPr txBox="1"/>
          <p:nvPr/>
        </p:nvSpPr>
        <p:spPr>
          <a:xfrm>
            <a:off x="6625042" y="494949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pic>
        <p:nvPicPr>
          <p:cNvPr id="5" name="図 4">
            <a:hlinkClick r:id="rId5" action="ppaction://hlinksldjump"/>
            <a:extLst>
              <a:ext uri="{FF2B5EF4-FFF2-40B4-BE49-F238E27FC236}">
                <a16:creationId xmlns:a16="http://schemas.microsoft.com/office/drawing/2014/main" id="{41E10C06-312B-4992-8FA7-A347B16F0B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2" y="4360984"/>
            <a:ext cx="2227859" cy="2089183"/>
          </a:xfrm>
          <a:prstGeom prst="rect">
            <a:avLst/>
          </a:prstGeom>
        </p:spPr>
      </p:pic>
      <p:pic>
        <p:nvPicPr>
          <p:cNvPr id="8" name="図 7" descr="動物, 軟体動物, 紙, 座る が含まれている画像&#10;&#10;自動的に生成された説明">
            <a:hlinkClick r:id="rId6" action="ppaction://hlinksldjump"/>
            <a:extLst>
              <a:ext uri="{FF2B5EF4-FFF2-40B4-BE49-F238E27FC236}">
                <a16:creationId xmlns:a16="http://schemas.microsoft.com/office/drawing/2014/main" id="{915500AC-628B-4C39-860C-AB0BA80A71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613" y="4541543"/>
            <a:ext cx="2358439" cy="1373791"/>
          </a:xfrm>
          <a:prstGeom prst="rect">
            <a:avLst/>
          </a:prstGeom>
        </p:spPr>
      </p:pic>
      <p:pic>
        <p:nvPicPr>
          <p:cNvPr id="18" name="しりとりになるのはどっちかな">
            <a:hlinkClick r:id="" action="ppaction://media"/>
            <a:extLst>
              <a:ext uri="{FF2B5EF4-FFF2-40B4-BE49-F238E27FC236}">
                <a16:creationId xmlns:a16="http://schemas.microsoft.com/office/drawing/2014/main" id="{2E28B3C5-8E69-4DFD-8F69-16C1CEB5E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hlinkClick r:id="rId4" action="ppaction://hlinksldjump"/>
          </p:cNvPr>
          <p:cNvSpPr/>
          <p:nvPr/>
        </p:nvSpPr>
        <p:spPr>
          <a:xfrm>
            <a:off x="0" y="167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hlinkClick r:id="rId4" action="ppaction://hlinksldjump"/>
            <a:extLst>
              <a:ext uri="{FF2B5EF4-FFF2-40B4-BE49-F238E27FC236}">
                <a16:creationId xmlns:a16="http://schemas.microsoft.com/office/drawing/2014/main" id="{AC8DE9D3-8359-44FD-BD67-504AAA9A8F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3" y="388410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hlinkClick r:id="rId4" action="ppaction://hlinksldjump"/>
            <a:extLst>
              <a:ext uri="{FF2B5EF4-FFF2-40B4-BE49-F238E27FC236}">
                <a16:creationId xmlns:a16="http://schemas.microsoft.com/office/drawing/2014/main" id="{D0EA5CFC-5227-4B27-AE11-685F06CB4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5" y="4303292"/>
            <a:ext cx="2076450" cy="2076450"/>
          </a:xfrm>
          <a:prstGeom prst="rect">
            <a:avLst/>
          </a:prstGeom>
        </p:spPr>
      </p:pic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462793" y="28522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テーブル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AC01EBFC-C10D-49E2-844E-83E80E2D2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5" y="494949"/>
            <a:ext cx="1984696" cy="1984696"/>
          </a:xfrm>
          <a:prstGeom prst="rect">
            <a:avLst/>
          </a:prstGeom>
        </p:spPr>
      </p:pic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3311583" y="453439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</a:p>
        </p:txBody>
      </p:sp>
      <p:sp>
        <p:nvSpPr>
          <p:cNvPr id="9" name="テキスト ボックス 8">
            <a:hlinkClick r:id="rId4" action="ppaction://hlinksldjump"/>
            <a:extLst>
              <a:ext uri="{FF2B5EF4-FFF2-40B4-BE49-F238E27FC236}">
                <a16:creationId xmlns:a16="http://schemas.microsoft.com/office/drawing/2014/main" id="{8AA7ABFC-9E05-43D5-90E3-E670FF85EFC3}"/>
              </a:ext>
            </a:extLst>
          </p:cNvPr>
          <p:cNvSpPr txBox="1"/>
          <p:nvPr/>
        </p:nvSpPr>
        <p:spPr>
          <a:xfrm>
            <a:off x="3247187" y="4277602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</a:p>
        </p:txBody>
      </p:sp>
      <p:cxnSp>
        <p:nvCxnSpPr>
          <p:cNvPr id="14" name="直線矢印コネクタ 13">
            <a:hlinkClick r:id="rId4" action="ppaction://hlinksldjump"/>
            <a:extLst>
              <a:ext uri="{FF2B5EF4-FFF2-40B4-BE49-F238E27FC236}">
                <a16:creationId xmlns:a16="http://schemas.microsoft.com/office/drawing/2014/main" id="{158FFEF0-31ED-4829-9269-4E8DE99CE9F7}"/>
              </a:ext>
            </a:extLst>
          </p:cNvPr>
          <p:cNvCxnSpPr>
            <a:cxnSpLocks/>
          </p:cNvCxnSpPr>
          <p:nvPr/>
        </p:nvCxnSpPr>
        <p:spPr>
          <a:xfrm>
            <a:off x="4005475" y="2699385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円: 塗りつぶしなし 11">
            <a:hlinkClick r:id="rId4" action="ppaction://hlinksldjump"/>
            <a:extLst>
              <a:ext uri="{FF2B5EF4-FFF2-40B4-BE49-F238E27FC236}">
                <a16:creationId xmlns:a16="http://schemas.microsoft.com/office/drawing/2014/main" id="{5649992D-8711-41FD-BBBE-998D7F4F9EE8}"/>
              </a:ext>
            </a:extLst>
          </p:cNvPr>
          <p:cNvSpPr/>
          <p:nvPr/>
        </p:nvSpPr>
        <p:spPr>
          <a:xfrm>
            <a:off x="3654491" y="3092883"/>
            <a:ext cx="701968" cy="672233"/>
          </a:xfrm>
          <a:prstGeom prst="donut">
            <a:avLst>
              <a:gd name="adj" fmla="val 195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2EE025F9-4456-444E-8C25-A52BD83D0972}"/>
              </a:ext>
            </a:extLst>
          </p:cNvPr>
          <p:cNvSpPr txBox="1"/>
          <p:nvPr/>
        </p:nvSpPr>
        <p:spPr>
          <a:xfrm>
            <a:off x="6482570" y="4277602"/>
            <a:ext cx="449666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よくできました</a:t>
            </a:r>
          </a:p>
        </p:txBody>
      </p:sp>
      <p:pic>
        <p:nvPicPr>
          <p:cNvPr id="4" name="正解">
            <a:hlinkClick r:id="" action="ppaction://media"/>
            <a:extLst>
              <a:ext uri="{FF2B5EF4-FFF2-40B4-BE49-F238E27FC236}">
                <a16:creationId xmlns:a16="http://schemas.microsoft.com/office/drawing/2014/main" id="{7B61A418-23B8-4049-B0F3-4DAB2DFDB7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正解">
            <a:hlinkClick r:id="" action="ppaction://media"/>
            <a:extLst>
              <a:ext uri="{FF2B5EF4-FFF2-40B4-BE49-F238E27FC236}">
                <a16:creationId xmlns:a16="http://schemas.microsoft.com/office/drawing/2014/main" id="{460922B4-414A-45EC-8E20-5108AA5C3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グラフィックス 2" descr="笑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5CAE489A-6598-49BE-9AC3-CB03DC9D9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90902" y="1533896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hlinkClick r:id="rId4" action="ppaction://hlinksldjump"/>
            <a:extLst>
              <a:ext uri="{FF2B5EF4-FFF2-40B4-BE49-F238E27FC236}">
                <a16:creationId xmlns:a16="http://schemas.microsoft.com/office/drawing/2014/main" id="{55EC5E48-5DED-425B-A241-04BC1A3DC2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462793" y="28522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3" y="3884104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hlinkClick r:id="rId4" action="ppaction://hlinksldjump"/>
            <a:extLst>
              <a:ext uri="{FF2B5EF4-FFF2-40B4-BE49-F238E27FC236}">
                <a16:creationId xmlns:a16="http://schemas.microsoft.com/office/drawing/2014/main" id="{158FFEF0-31ED-4829-9269-4E8DE99CE9F7}"/>
              </a:ext>
            </a:extLst>
          </p:cNvPr>
          <p:cNvCxnSpPr>
            <a:cxnSpLocks/>
          </p:cNvCxnSpPr>
          <p:nvPr/>
        </p:nvCxnSpPr>
        <p:spPr>
          <a:xfrm>
            <a:off x="4005475" y="2699385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円: 塗りつぶしなし 11">
            <a:hlinkClick r:id="rId4" action="ppaction://hlinksldjump"/>
            <a:extLst>
              <a:ext uri="{FF2B5EF4-FFF2-40B4-BE49-F238E27FC236}">
                <a16:creationId xmlns:a16="http://schemas.microsoft.com/office/drawing/2014/main" id="{5649992D-8711-41FD-BBBE-998D7F4F9EE8}"/>
              </a:ext>
            </a:extLst>
          </p:cNvPr>
          <p:cNvSpPr/>
          <p:nvPr/>
        </p:nvSpPr>
        <p:spPr>
          <a:xfrm>
            <a:off x="3654491" y="3092883"/>
            <a:ext cx="701968" cy="672233"/>
          </a:xfrm>
          <a:prstGeom prst="donut">
            <a:avLst>
              <a:gd name="adj" fmla="val 195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グラフィックス 2" descr="笑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5CAE489A-6598-49BE-9AC3-CB03DC9D9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0902" y="1533896"/>
            <a:ext cx="2880000" cy="2880000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2EE025F9-4456-444E-8C25-A52BD83D0972}"/>
              </a:ext>
            </a:extLst>
          </p:cNvPr>
          <p:cNvSpPr txBox="1"/>
          <p:nvPr/>
        </p:nvSpPr>
        <p:spPr>
          <a:xfrm>
            <a:off x="6482570" y="4277602"/>
            <a:ext cx="449666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よくできました</a:t>
            </a:r>
          </a:p>
        </p:txBody>
      </p:sp>
      <p:pic>
        <p:nvPicPr>
          <p:cNvPr id="20" name="図 19" descr="輸送, ホイール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74EBB60C-9BD0-4E56-9EAD-9672BFBB07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3" y="921643"/>
            <a:ext cx="2241077" cy="1224506"/>
          </a:xfrm>
          <a:prstGeom prst="rect">
            <a:avLst/>
          </a:prstGeom>
        </p:spPr>
      </p:pic>
      <p:sp>
        <p:nvSpPr>
          <p:cNvPr id="23" name="テキスト ボックス 22">
            <a:hlinkClick r:id="rId4" action="ppaction://hlinksldjump"/>
            <a:extLst>
              <a:ext uri="{FF2B5EF4-FFF2-40B4-BE49-F238E27FC236}">
                <a16:creationId xmlns:a16="http://schemas.microsoft.com/office/drawing/2014/main" id="{D589C393-B5A7-4FEE-A906-6982CBF4E090}"/>
              </a:ext>
            </a:extLst>
          </p:cNvPr>
          <p:cNvSpPr txBox="1"/>
          <p:nvPr/>
        </p:nvSpPr>
        <p:spPr>
          <a:xfrm>
            <a:off x="3297589" y="572426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pic>
        <p:nvPicPr>
          <p:cNvPr id="17" name="図 16">
            <a:hlinkClick r:id="rId4" action="ppaction://hlinksldjump"/>
            <a:extLst>
              <a:ext uri="{FF2B5EF4-FFF2-40B4-BE49-F238E27FC236}">
                <a16:creationId xmlns:a16="http://schemas.microsoft.com/office/drawing/2014/main" id="{A3C9409E-15B6-474E-848D-EF9097D45F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2" y="4360984"/>
            <a:ext cx="2227859" cy="2089183"/>
          </a:xfrm>
          <a:prstGeom prst="rect">
            <a:avLst/>
          </a:prstGeom>
        </p:spPr>
      </p:pic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8FE571EE-13C5-4F1D-8B63-FA20EF6B3BCC}"/>
              </a:ext>
            </a:extLst>
          </p:cNvPr>
          <p:cNvSpPr txBox="1"/>
          <p:nvPr/>
        </p:nvSpPr>
        <p:spPr>
          <a:xfrm>
            <a:off x="3297589" y="4302215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</a:p>
        </p:txBody>
      </p:sp>
      <p:pic>
        <p:nvPicPr>
          <p:cNvPr id="2" name="正解">
            <a:hlinkClick r:id="" action="ppaction://media"/>
            <a:extLst>
              <a:ext uri="{FF2B5EF4-FFF2-40B4-BE49-F238E27FC236}">
                <a16:creationId xmlns:a16="http://schemas.microsoft.com/office/drawing/2014/main" id="{F837150A-38BC-43E1-9FAB-AFC7A8D9B7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hlinkClick r:id="rId4" action="ppaction://hlinksldjump"/>
            <a:extLst>
              <a:ext uri="{FF2B5EF4-FFF2-40B4-BE49-F238E27FC236}">
                <a16:creationId xmlns:a16="http://schemas.microsoft.com/office/drawing/2014/main" id="{2956B689-E4E0-4143-A29B-D04A38B682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77CAAC2-F2B0-4DED-9750-CCB18CD20C1F}"/>
              </a:ext>
            </a:extLst>
          </p:cNvPr>
          <p:cNvGrpSpPr/>
          <p:nvPr/>
        </p:nvGrpSpPr>
        <p:grpSpPr>
          <a:xfrm>
            <a:off x="7290902" y="410993"/>
            <a:ext cx="4438307" cy="6161782"/>
            <a:chOff x="7290902" y="410993"/>
            <a:chExt cx="4438307" cy="6161782"/>
          </a:xfrm>
          <a:solidFill>
            <a:schemeClr val="bg1"/>
          </a:solidFill>
        </p:grpSpPr>
        <p:sp>
          <p:nvSpPr>
            <p:cNvPr id="16" name="正方形/長方形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38B722A2-2EEC-4904-BCC3-3BBC0E3C6390}"/>
                </a:ext>
              </a:extLst>
            </p:cNvPr>
            <p:cNvSpPr/>
            <p:nvPr/>
          </p:nvSpPr>
          <p:spPr>
            <a:xfrm>
              <a:off x="7290902" y="410993"/>
              <a:ext cx="4438307" cy="268867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00AEBF61-C967-4673-AABF-0AFB8AAA0651}"/>
                </a:ext>
              </a:extLst>
            </p:cNvPr>
            <p:cNvSpPr/>
            <p:nvPr/>
          </p:nvSpPr>
          <p:spPr>
            <a:xfrm>
              <a:off x="7290902" y="3884103"/>
              <a:ext cx="4438307" cy="2688672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21" name="グラフィックス 20" descr="面白い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E9DBD727-19B8-4DF3-9F5C-2912BB032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5451" y="1378808"/>
            <a:ext cx="2880000" cy="2880000"/>
          </a:xfrm>
          <a:prstGeom prst="rect">
            <a:avLst/>
          </a:prstGeom>
        </p:spPr>
      </p:pic>
      <p:sp>
        <p:nvSpPr>
          <p:cNvPr id="4" name="テキスト ボックス 3">
            <a:hlinkClick r:id="rId4" action="ppaction://hlinksldjump"/>
            <a:extLst>
              <a:ext uri="{FF2B5EF4-FFF2-40B4-BE49-F238E27FC236}">
                <a16:creationId xmlns:a16="http://schemas.microsoft.com/office/drawing/2014/main" id="{1575BF77-9576-4F6A-B69C-3DF3D3F0453F}"/>
              </a:ext>
            </a:extLst>
          </p:cNvPr>
          <p:cNvSpPr txBox="1"/>
          <p:nvPr/>
        </p:nvSpPr>
        <p:spPr>
          <a:xfrm>
            <a:off x="506437" y="4190262"/>
            <a:ext cx="632167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もういっかい　やってみよう</a:t>
            </a:r>
          </a:p>
        </p:txBody>
      </p:sp>
      <p:cxnSp>
        <p:nvCxnSpPr>
          <p:cNvPr id="6" name="直線矢印コネクタ 5">
            <a:hlinkClick r:id="rId4" action="ppaction://hlinksldjump"/>
            <a:extLst>
              <a:ext uri="{FF2B5EF4-FFF2-40B4-BE49-F238E27FC236}">
                <a16:creationId xmlns:a16="http://schemas.microsoft.com/office/drawing/2014/main" id="{591BD96F-BD94-4792-8EBD-43AFA4F19D46}"/>
              </a:ext>
            </a:extLst>
          </p:cNvPr>
          <p:cNvCxnSpPr>
            <a:cxnSpLocks/>
          </p:cNvCxnSpPr>
          <p:nvPr/>
        </p:nvCxnSpPr>
        <p:spPr>
          <a:xfrm>
            <a:off x="10777467" y="2818808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乗算記号 6">
            <a:hlinkClick r:id="rId4" action="ppaction://hlinksldjump"/>
            <a:extLst>
              <a:ext uri="{FF2B5EF4-FFF2-40B4-BE49-F238E27FC236}">
                <a16:creationId xmlns:a16="http://schemas.microsoft.com/office/drawing/2014/main" id="{DEC2901C-EBFC-4DD3-97CD-29B383F53ACE}"/>
              </a:ext>
            </a:extLst>
          </p:cNvPr>
          <p:cNvSpPr/>
          <p:nvPr/>
        </p:nvSpPr>
        <p:spPr>
          <a:xfrm>
            <a:off x="10381036" y="3049896"/>
            <a:ext cx="792861" cy="758207"/>
          </a:xfrm>
          <a:prstGeom prst="mathMultiply">
            <a:avLst>
              <a:gd name="adj1" fmla="val 15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輸送, ホイール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303AD2CC-5512-4AB7-9A60-BA9DAD43CB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75" y="1143076"/>
            <a:ext cx="2241077" cy="1224506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6943BBD4-266B-4BB4-B2B4-8D21F83D5344}"/>
              </a:ext>
            </a:extLst>
          </p:cNvPr>
          <p:cNvSpPr txBox="1"/>
          <p:nvPr/>
        </p:nvSpPr>
        <p:spPr>
          <a:xfrm>
            <a:off x="10069333" y="795627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</a:p>
        </p:txBody>
      </p:sp>
      <p:pic>
        <p:nvPicPr>
          <p:cNvPr id="18" name="図 17" descr="動物, 軟体動物, 紙, 座る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7DEE62AA-65DB-4ACC-89EB-629B5D03DA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93" y="4541543"/>
            <a:ext cx="2358439" cy="1373791"/>
          </a:xfrm>
          <a:prstGeom prst="rect">
            <a:avLst/>
          </a:prstGeom>
        </p:spPr>
      </p:pic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506DE279-DA1A-42B4-88DE-7B2723898F1E}"/>
              </a:ext>
            </a:extLst>
          </p:cNvPr>
          <p:cNvSpPr txBox="1"/>
          <p:nvPr/>
        </p:nvSpPr>
        <p:spPr>
          <a:xfrm>
            <a:off x="10269387" y="4320048"/>
            <a:ext cx="1015663" cy="22527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</a:t>
            </a:r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かな</a:t>
            </a:r>
          </a:p>
        </p:txBody>
      </p:sp>
      <p:pic>
        <p:nvPicPr>
          <p:cNvPr id="8" name="不正解">
            <a:hlinkClick r:id="" action="ppaction://media"/>
            <a:extLst>
              <a:ext uri="{FF2B5EF4-FFF2-40B4-BE49-F238E27FC236}">
                <a16:creationId xmlns:a16="http://schemas.microsoft.com/office/drawing/2014/main" id="{DDEC07EC-99A1-409F-B13D-176A9705A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4A5463E-EBE7-444A-BF68-767740882F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54B4D7F4-7AD5-45DA-A774-1F1B82409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03" y="1038808"/>
            <a:ext cx="3493789" cy="40390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C34CCB-06F9-491F-B161-11DF1FDF2CB4}"/>
              </a:ext>
            </a:extLst>
          </p:cNvPr>
          <p:cNvSpPr txBox="1"/>
          <p:nvPr/>
        </p:nvSpPr>
        <p:spPr>
          <a:xfrm>
            <a:off x="2366371" y="5426741"/>
            <a:ext cx="745925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さいごまで　よくがんばりました</a:t>
            </a:r>
          </a:p>
        </p:txBody>
      </p:sp>
      <p:pic>
        <p:nvPicPr>
          <p:cNvPr id="7" name="拍手">
            <a:hlinkClick r:id="" action="ppaction://media"/>
            <a:extLst>
              <a:ext uri="{FF2B5EF4-FFF2-40B4-BE49-F238E27FC236}">
                <a16:creationId xmlns:a16="http://schemas.microsoft.com/office/drawing/2014/main" id="{EA244ED8-203E-4BE0-976E-899866CF6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hlinkClick r:id="rId4" action="ppaction://hlinksldjump"/>
            <a:extLst>
              <a:ext uri="{FF2B5EF4-FFF2-40B4-BE49-F238E27FC236}">
                <a16:creationId xmlns:a16="http://schemas.microsoft.com/office/drawing/2014/main" id="{455CA458-7954-47AA-8A19-7DC1F19C917C}"/>
              </a:ext>
            </a:extLst>
          </p:cNvPr>
          <p:cNvSpPr/>
          <p:nvPr/>
        </p:nvSpPr>
        <p:spPr>
          <a:xfrm>
            <a:off x="7290902" y="339861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hlinkClick r:id="rId4" action="ppaction://hlinksldjump"/>
            <a:extLst>
              <a:ext uri="{FF2B5EF4-FFF2-40B4-BE49-F238E27FC236}">
                <a16:creationId xmlns:a16="http://schemas.microsoft.com/office/drawing/2014/main" id="{545A6A71-0FE8-4142-902D-B389194D0E9F}"/>
              </a:ext>
            </a:extLst>
          </p:cNvPr>
          <p:cNvSpPr/>
          <p:nvPr/>
        </p:nvSpPr>
        <p:spPr>
          <a:xfrm>
            <a:off x="7290902" y="3884102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テーブル, 家具, 座席, チェアー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BEEA6741-DA2E-413B-985B-FDF59A240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57" y="3972187"/>
            <a:ext cx="2201581" cy="2512503"/>
          </a:xfrm>
          <a:prstGeom prst="rect">
            <a:avLst/>
          </a:prstGeom>
        </p:spPr>
      </p:pic>
      <p:pic>
        <p:nvPicPr>
          <p:cNvPr id="17" name="図 16" descr="テーブル が含まれている画像&#10;&#10;自動的に生成された説明">
            <a:hlinkClick r:id="rId4" action="ppaction://hlinksldjump"/>
            <a:extLst>
              <a:ext uri="{FF2B5EF4-FFF2-40B4-BE49-F238E27FC236}">
                <a16:creationId xmlns:a16="http://schemas.microsoft.com/office/drawing/2014/main" id="{AC01EBFC-C10D-49E2-844E-83E80E2D2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42" y="691849"/>
            <a:ext cx="1984696" cy="1984696"/>
          </a:xfrm>
          <a:prstGeom prst="rect">
            <a:avLst/>
          </a:prstGeom>
        </p:spPr>
      </p:pic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10069581" y="691849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</a:p>
        </p:txBody>
      </p:sp>
      <p:sp>
        <p:nvSpPr>
          <p:cNvPr id="10" name="テキスト ボックス 9">
            <a:hlinkClick r:id="rId4" action="ppaction://hlinksldjump"/>
            <a:extLst>
              <a:ext uri="{FF2B5EF4-FFF2-40B4-BE49-F238E27FC236}">
                <a16:creationId xmlns:a16="http://schemas.microsoft.com/office/drawing/2014/main" id="{B13E413E-2185-49C8-8CE6-ACDC3D676962}"/>
              </a:ext>
            </a:extLst>
          </p:cNvPr>
          <p:cNvSpPr txBox="1"/>
          <p:nvPr/>
        </p:nvSpPr>
        <p:spPr>
          <a:xfrm>
            <a:off x="10069581" y="4308941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</a:p>
        </p:txBody>
      </p:sp>
      <p:pic>
        <p:nvPicPr>
          <p:cNvPr id="21" name="グラフィックス 20" descr="面白い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E9DBD727-19B8-4DF3-9F5C-2912BB032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05451" y="1378808"/>
            <a:ext cx="2880000" cy="2880000"/>
          </a:xfrm>
          <a:prstGeom prst="rect">
            <a:avLst/>
          </a:prstGeom>
        </p:spPr>
      </p:pic>
      <p:sp>
        <p:nvSpPr>
          <p:cNvPr id="4" name="テキスト ボックス 3">
            <a:hlinkClick r:id="rId4" action="ppaction://hlinksldjump"/>
            <a:extLst>
              <a:ext uri="{FF2B5EF4-FFF2-40B4-BE49-F238E27FC236}">
                <a16:creationId xmlns:a16="http://schemas.microsoft.com/office/drawing/2014/main" id="{1575BF77-9576-4F6A-B69C-3DF3D3F0453F}"/>
              </a:ext>
            </a:extLst>
          </p:cNvPr>
          <p:cNvSpPr txBox="1"/>
          <p:nvPr/>
        </p:nvSpPr>
        <p:spPr>
          <a:xfrm>
            <a:off x="351693" y="4190262"/>
            <a:ext cx="657446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もういっかい　やってみよう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591BD96F-BD94-4792-8EBD-43AFA4F19D46}"/>
              </a:ext>
            </a:extLst>
          </p:cNvPr>
          <p:cNvCxnSpPr>
            <a:cxnSpLocks/>
          </p:cNvCxnSpPr>
          <p:nvPr/>
        </p:nvCxnSpPr>
        <p:spPr>
          <a:xfrm>
            <a:off x="10777467" y="2818808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乗算記号 6">
            <a:extLst>
              <a:ext uri="{FF2B5EF4-FFF2-40B4-BE49-F238E27FC236}">
                <a16:creationId xmlns:a16="http://schemas.microsoft.com/office/drawing/2014/main" id="{DEC2901C-EBFC-4DD3-97CD-29B383F53ACE}"/>
              </a:ext>
            </a:extLst>
          </p:cNvPr>
          <p:cNvSpPr/>
          <p:nvPr/>
        </p:nvSpPr>
        <p:spPr>
          <a:xfrm>
            <a:off x="10381036" y="3049896"/>
            <a:ext cx="792861" cy="758207"/>
          </a:xfrm>
          <a:prstGeom prst="mathMultiply">
            <a:avLst>
              <a:gd name="adj1" fmla="val 15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不正解">
            <a:hlinkClick r:id="" action="ppaction://media"/>
            <a:extLst>
              <a:ext uri="{FF2B5EF4-FFF2-40B4-BE49-F238E27FC236}">
                <a16:creationId xmlns:a16="http://schemas.microsoft.com/office/drawing/2014/main" id="{739519D0-9D1C-4DFF-91AC-573329676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hlinkClick r:id="rId4" action="ppaction://hlinksldjump"/>
            <a:extLst>
              <a:ext uri="{FF2B5EF4-FFF2-40B4-BE49-F238E27FC236}">
                <a16:creationId xmlns:a16="http://schemas.microsoft.com/office/drawing/2014/main" id="{9EFF5A1F-59AF-4D66-BC19-968DFD64FA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810200" y="214092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hlinkClick r:id="rId5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hlinkClick r:id="rId6" action="ppaction://hlinksldjump"/>
            <a:extLst>
              <a:ext uri="{FF2B5EF4-FFF2-40B4-BE49-F238E27FC236}">
                <a16:creationId xmlns:a16="http://schemas.microsoft.com/office/drawing/2014/main" id="{00AEBF61-C967-4673-AABF-0AFB8AAA0651}"/>
              </a:ext>
            </a:extLst>
          </p:cNvPr>
          <p:cNvSpPr/>
          <p:nvPr/>
        </p:nvSpPr>
        <p:spPr>
          <a:xfrm>
            <a:off x="905968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hlinkClick r:id="rId4" action="ppaction://hlinksldjump"/>
            <a:extLst>
              <a:ext uri="{FF2B5EF4-FFF2-40B4-BE49-F238E27FC236}">
                <a16:creationId xmlns:a16="http://schemas.microsoft.com/office/drawing/2014/main" id="{D0EA5CFC-5227-4B27-AE11-685F06CB4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49" y="494949"/>
            <a:ext cx="2076450" cy="2076450"/>
          </a:xfrm>
          <a:prstGeom prst="rect">
            <a:avLst/>
          </a:prstGeom>
        </p:spPr>
      </p:pic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6496482" y="494949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</a:p>
        </p:txBody>
      </p:sp>
      <p:sp>
        <p:nvSpPr>
          <p:cNvPr id="24" name="テキスト ボックス 23">
            <a:hlinkClick r:id="rId4" action="ppaction://hlinksldjump"/>
            <a:extLst>
              <a:ext uri="{FF2B5EF4-FFF2-40B4-BE49-F238E27FC236}">
                <a16:creationId xmlns:a16="http://schemas.microsoft.com/office/drawing/2014/main" id="{4FE37D0D-66C3-43A5-A039-F7D80322347D}"/>
              </a:ext>
            </a:extLst>
          </p:cNvPr>
          <p:cNvSpPr txBox="1"/>
          <p:nvPr/>
        </p:nvSpPr>
        <p:spPr>
          <a:xfrm>
            <a:off x="3615397" y="3559403"/>
            <a:ext cx="4994031" cy="1827193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しりとりになるのは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どっちかな？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こたえをえらぼう。</a:t>
            </a:r>
          </a:p>
        </p:txBody>
      </p:sp>
      <p:cxnSp>
        <p:nvCxnSpPr>
          <p:cNvPr id="44" name="直線コネクタ 43">
            <a:hlinkClick r:id="rId4" action="ppaction://hlinksldjump"/>
            <a:extLst>
              <a:ext uri="{FF2B5EF4-FFF2-40B4-BE49-F238E27FC236}">
                <a16:creationId xmlns:a16="http://schemas.microsoft.com/office/drawing/2014/main" id="{9511B6E4-94BD-41C6-A660-953DFD84BB1C}"/>
              </a:ext>
            </a:extLst>
          </p:cNvPr>
          <p:cNvCxnSpPr>
            <a:stCxn id="16" idx="2"/>
          </p:cNvCxnSpPr>
          <p:nvPr/>
        </p:nvCxnSpPr>
        <p:spPr>
          <a:xfrm flipH="1">
            <a:off x="6029353" y="2902764"/>
            <a:ext cx="1" cy="419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hlinkClick r:id="rId4" action="ppaction://hlinksldjump"/>
            <a:extLst>
              <a:ext uri="{FF2B5EF4-FFF2-40B4-BE49-F238E27FC236}">
                <a16:creationId xmlns:a16="http://schemas.microsoft.com/office/drawing/2014/main" id="{EAA7E0E9-C096-400D-870E-F371B341DC61}"/>
              </a:ext>
            </a:extLst>
          </p:cNvPr>
          <p:cNvCxnSpPr/>
          <p:nvPr/>
        </p:nvCxnSpPr>
        <p:spPr>
          <a:xfrm>
            <a:off x="1774834" y="3322622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hlinkClick r:id="rId4" action="ppaction://hlinksldjump"/>
            <a:extLst>
              <a:ext uri="{FF2B5EF4-FFF2-40B4-BE49-F238E27FC236}">
                <a16:creationId xmlns:a16="http://schemas.microsoft.com/office/drawing/2014/main" id="{F4DF13A6-1339-4951-B80D-B4FEBCE2116D}"/>
              </a:ext>
            </a:extLst>
          </p:cNvPr>
          <p:cNvCxnSpPr/>
          <p:nvPr/>
        </p:nvCxnSpPr>
        <p:spPr>
          <a:xfrm>
            <a:off x="1793118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hlinkClick r:id="rId4" action="ppaction://hlinksldjump"/>
            <a:extLst>
              <a:ext uri="{FF2B5EF4-FFF2-40B4-BE49-F238E27FC236}">
                <a16:creationId xmlns:a16="http://schemas.microsoft.com/office/drawing/2014/main" id="{D7966CB1-19E2-489E-AABC-0F5256B7B085}"/>
              </a:ext>
            </a:extLst>
          </p:cNvPr>
          <p:cNvCxnSpPr/>
          <p:nvPr/>
        </p:nvCxnSpPr>
        <p:spPr>
          <a:xfrm>
            <a:off x="10399061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グラフィックス 49" descr="ヘルプ">
            <a:hlinkClick r:id="rId5" action="ppaction://hlinksldjump"/>
            <a:extLst>
              <a:ext uri="{FF2B5EF4-FFF2-40B4-BE49-F238E27FC236}">
                <a16:creationId xmlns:a16="http://schemas.microsoft.com/office/drawing/2014/main" id="{A8B95FEE-6C8D-4A07-A463-21B966A928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7299" y="3889446"/>
            <a:ext cx="391637" cy="391637"/>
          </a:xfrm>
          <a:prstGeom prst="rect">
            <a:avLst/>
          </a:prstGeom>
        </p:spPr>
      </p:pic>
      <p:pic>
        <p:nvPicPr>
          <p:cNvPr id="51" name="グラフィックス 50" descr="ヘルプ">
            <a:hlinkClick r:id="rId10" action="ppaction://hlinksldjump"/>
            <a:extLst>
              <a:ext uri="{FF2B5EF4-FFF2-40B4-BE49-F238E27FC236}">
                <a16:creationId xmlns:a16="http://schemas.microsoft.com/office/drawing/2014/main" id="{415FDE71-0135-484C-82FF-BE1710FBA39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19015" y="3882897"/>
            <a:ext cx="391637" cy="391637"/>
          </a:xfrm>
          <a:prstGeom prst="rect">
            <a:avLst/>
          </a:prstGeom>
        </p:spPr>
      </p:pic>
      <p:pic>
        <p:nvPicPr>
          <p:cNvPr id="3" name="図 2">
            <a:hlinkClick r:id="rId10" action="ppaction://hlinksldjump"/>
            <a:extLst>
              <a:ext uri="{FF2B5EF4-FFF2-40B4-BE49-F238E27FC236}">
                <a16:creationId xmlns:a16="http://schemas.microsoft.com/office/drawing/2014/main" id="{E11B8A83-AF7A-435F-97EF-418BCB82F1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77" y="4383053"/>
            <a:ext cx="2299511" cy="2267893"/>
          </a:xfrm>
          <a:prstGeom prst="rect">
            <a:avLst/>
          </a:prstGeom>
        </p:spPr>
      </p:pic>
      <p:pic>
        <p:nvPicPr>
          <p:cNvPr id="5" name="図 4">
            <a:hlinkClick r:id="rId5" action="ppaction://hlinksldjump"/>
            <a:extLst>
              <a:ext uri="{FF2B5EF4-FFF2-40B4-BE49-F238E27FC236}">
                <a16:creationId xmlns:a16="http://schemas.microsoft.com/office/drawing/2014/main" id="{9DE48932-1074-4FD7-9769-2D895DE6D9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0" y="4383053"/>
            <a:ext cx="2537827" cy="2056343"/>
          </a:xfrm>
          <a:prstGeom prst="rect">
            <a:avLst/>
          </a:prstGeom>
        </p:spPr>
      </p:pic>
      <p:sp>
        <p:nvSpPr>
          <p:cNvPr id="20" name="テキスト ボックス 19">
            <a:hlinkClick r:id="rId4" action="ppaction://hlinksldjump"/>
            <a:extLst>
              <a:ext uri="{FF2B5EF4-FFF2-40B4-BE49-F238E27FC236}">
                <a16:creationId xmlns:a16="http://schemas.microsoft.com/office/drawing/2014/main" id="{B2E16A19-A891-4262-A216-5225D22339FC}"/>
              </a:ext>
            </a:extLst>
          </p:cNvPr>
          <p:cNvSpPr txBox="1"/>
          <p:nvPr/>
        </p:nvSpPr>
        <p:spPr>
          <a:xfrm>
            <a:off x="307817" y="233339"/>
            <a:ext cx="219623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２もんめ</a:t>
            </a:r>
          </a:p>
        </p:txBody>
      </p:sp>
      <p:pic>
        <p:nvPicPr>
          <p:cNvPr id="19" name="しりとりになるのはどっちかな">
            <a:hlinkClick r:id="" action="ppaction://media"/>
            <a:extLst>
              <a:ext uri="{FF2B5EF4-FFF2-40B4-BE49-F238E27FC236}">
                <a16:creationId xmlns:a16="http://schemas.microsoft.com/office/drawing/2014/main" id="{D7415164-5AF3-40D3-9675-C9992E89A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hlinkClick r:id="rId4" action="ppaction://hlinksldjump"/>
            <a:extLst>
              <a:ext uri="{FF2B5EF4-FFF2-40B4-BE49-F238E27FC236}">
                <a16:creationId xmlns:a16="http://schemas.microsoft.com/office/drawing/2014/main" id="{87923CBE-37BD-4736-A15B-314A5956A3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7290902" y="314041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hlinkClick r:id="rId4" action="ppaction://hlinksldjump"/>
            <a:extLst>
              <a:ext uri="{FF2B5EF4-FFF2-40B4-BE49-F238E27FC236}">
                <a16:creationId xmlns:a16="http://schemas.microsoft.com/office/drawing/2014/main" id="{D0EA5CFC-5227-4B27-AE11-685F06CB4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77" y="594898"/>
            <a:ext cx="2076450" cy="2076450"/>
          </a:xfrm>
          <a:prstGeom prst="rect">
            <a:avLst/>
          </a:prstGeom>
        </p:spPr>
      </p:pic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7290901" y="3855287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hlinkClick r:id="rId4" action="ppaction://hlinksldjump"/>
            <a:extLst>
              <a:ext uri="{FF2B5EF4-FFF2-40B4-BE49-F238E27FC236}">
                <a16:creationId xmlns:a16="http://schemas.microsoft.com/office/drawing/2014/main" id="{8AA7ABFC-9E05-43D5-90E3-E670FF85EFC3}"/>
              </a:ext>
            </a:extLst>
          </p:cNvPr>
          <p:cNvSpPr txBox="1"/>
          <p:nvPr/>
        </p:nvSpPr>
        <p:spPr>
          <a:xfrm>
            <a:off x="10206757" y="594898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</a:p>
        </p:txBody>
      </p:sp>
      <p:cxnSp>
        <p:nvCxnSpPr>
          <p:cNvPr id="14" name="直線矢印コネクタ 13">
            <a:hlinkClick r:id="rId4" action="ppaction://hlinksldjump"/>
            <a:extLst>
              <a:ext uri="{FF2B5EF4-FFF2-40B4-BE49-F238E27FC236}">
                <a16:creationId xmlns:a16="http://schemas.microsoft.com/office/drawing/2014/main" id="{158FFEF0-31ED-4829-9269-4E8DE99CE9F7}"/>
              </a:ext>
            </a:extLst>
          </p:cNvPr>
          <p:cNvCxnSpPr>
            <a:cxnSpLocks/>
          </p:cNvCxnSpPr>
          <p:nvPr/>
        </p:nvCxnSpPr>
        <p:spPr>
          <a:xfrm>
            <a:off x="10936234" y="2671348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円: 塗りつぶしなし 11">
            <a:hlinkClick r:id="rId4" action="ppaction://hlinksldjump"/>
            <a:extLst>
              <a:ext uri="{FF2B5EF4-FFF2-40B4-BE49-F238E27FC236}">
                <a16:creationId xmlns:a16="http://schemas.microsoft.com/office/drawing/2014/main" id="{5649992D-8711-41FD-BBBE-998D7F4F9EE8}"/>
              </a:ext>
            </a:extLst>
          </p:cNvPr>
          <p:cNvSpPr/>
          <p:nvPr/>
        </p:nvSpPr>
        <p:spPr>
          <a:xfrm>
            <a:off x="10563300" y="3092883"/>
            <a:ext cx="701968" cy="672233"/>
          </a:xfrm>
          <a:prstGeom prst="donut">
            <a:avLst>
              <a:gd name="adj" fmla="val 195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グラフィックス 2" descr="笑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5CAE489A-6598-49BE-9AC3-CB03DC9D9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1099" y="1562541"/>
            <a:ext cx="2880000" cy="2880000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2EE025F9-4456-444E-8C25-A52BD83D0972}"/>
              </a:ext>
            </a:extLst>
          </p:cNvPr>
          <p:cNvSpPr txBox="1"/>
          <p:nvPr/>
        </p:nvSpPr>
        <p:spPr>
          <a:xfrm>
            <a:off x="1212767" y="4307847"/>
            <a:ext cx="449666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よくできました</a:t>
            </a:r>
          </a:p>
        </p:txBody>
      </p:sp>
      <p:pic>
        <p:nvPicPr>
          <p:cNvPr id="13" name="図 12">
            <a:hlinkClick r:id="rId4" action="ppaction://hlinksldjump"/>
            <a:extLst>
              <a:ext uri="{FF2B5EF4-FFF2-40B4-BE49-F238E27FC236}">
                <a16:creationId xmlns:a16="http://schemas.microsoft.com/office/drawing/2014/main" id="{E651E1EC-D880-4DF5-96D8-C1B57B9B48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94" y="4158614"/>
            <a:ext cx="2299511" cy="2267893"/>
          </a:xfrm>
          <a:prstGeom prst="rect">
            <a:avLst/>
          </a:prstGeom>
        </p:spPr>
      </p:pic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ACCDDD23-26EB-4136-90C4-D3B6FFDAB2F3}"/>
              </a:ext>
            </a:extLst>
          </p:cNvPr>
          <p:cNvSpPr txBox="1"/>
          <p:nvPr/>
        </p:nvSpPr>
        <p:spPr>
          <a:xfrm>
            <a:off x="10206398" y="4158614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</a:t>
            </a:r>
          </a:p>
        </p:txBody>
      </p:sp>
      <p:pic>
        <p:nvPicPr>
          <p:cNvPr id="2" name="正解">
            <a:hlinkClick r:id="" action="ppaction://media"/>
            <a:extLst>
              <a:ext uri="{FF2B5EF4-FFF2-40B4-BE49-F238E27FC236}">
                <a16:creationId xmlns:a16="http://schemas.microsoft.com/office/drawing/2014/main" id="{F68925E7-C0E1-41F7-B259-1A72F5817C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DDC615-5C8B-4138-B369-BC4378298557}"/>
              </a:ext>
            </a:extLst>
          </p:cNvPr>
          <p:cNvSpPr/>
          <p:nvPr/>
        </p:nvSpPr>
        <p:spPr>
          <a:xfrm>
            <a:off x="0" y="-14068"/>
            <a:ext cx="12192000" cy="6872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4" action="ppaction://hlinksldjump"/>
          </p:cNvPr>
          <p:cNvSpPr/>
          <p:nvPr/>
        </p:nvSpPr>
        <p:spPr>
          <a:xfrm>
            <a:off x="0" y="-14068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27394" y="3790223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27395" y="316183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3155168" y="691849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り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</a:p>
        </p:txBody>
      </p:sp>
      <p:sp>
        <p:nvSpPr>
          <p:cNvPr id="10" name="テキスト ボックス 9">
            <a:hlinkClick r:id="rId4" action="ppaction://hlinksldjump"/>
            <a:extLst>
              <a:ext uri="{FF2B5EF4-FFF2-40B4-BE49-F238E27FC236}">
                <a16:creationId xmlns:a16="http://schemas.microsoft.com/office/drawing/2014/main" id="{B13E413E-2185-49C8-8CE6-ACDC3D676962}"/>
              </a:ext>
            </a:extLst>
          </p:cNvPr>
          <p:cNvSpPr txBox="1"/>
          <p:nvPr/>
        </p:nvSpPr>
        <p:spPr>
          <a:xfrm>
            <a:off x="3155168" y="4102704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</a:t>
            </a:r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</a:t>
            </a:r>
          </a:p>
        </p:txBody>
      </p:sp>
      <p:pic>
        <p:nvPicPr>
          <p:cNvPr id="21" name="グラフィックス 20" descr="面白い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E9DBD727-19B8-4DF3-9F5C-2912BB032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2875" y="1300094"/>
            <a:ext cx="2880000" cy="2880000"/>
          </a:xfrm>
          <a:prstGeom prst="rect">
            <a:avLst/>
          </a:prstGeom>
        </p:spPr>
      </p:pic>
      <p:sp>
        <p:nvSpPr>
          <p:cNvPr id="4" name="テキスト ボックス 3">
            <a:hlinkClick r:id="rId4" action="ppaction://hlinksldjump"/>
            <a:extLst>
              <a:ext uri="{FF2B5EF4-FFF2-40B4-BE49-F238E27FC236}">
                <a16:creationId xmlns:a16="http://schemas.microsoft.com/office/drawing/2014/main" id="{1575BF77-9576-4F6A-B69C-3DF3D3F0453F}"/>
              </a:ext>
            </a:extLst>
          </p:cNvPr>
          <p:cNvSpPr txBox="1"/>
          <p:nvPr/>
        </p:nvSpPr>
        <p:spPr>
          <a:xfrm>
            <a:off x="5401994" y="3975589"/>
            <a:ext cx="647113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もういっかい　やってみよう</a:t>
            </a:r>
          </a:p>
        </p:txBody>
      </p:sp>
      <p:cxnSp>
        <p:nvCxnSpPr>
          <p:cNvPr id="6" name="直線矢印コネクタ 5">
            <a:hlinkClick r:id="rId4" action="ppaction://hlinksldjump"/>
            <a:extLst>
              <a:ext uri="{FF2B5EF4-FFF2-40B4-BE49-F238E27FC236}">
                <a16:creationId xmlns:a16="http://schemas.microsoft.com/office/drawing/2014/main" id="{591BD96F-BD94-4792-8EBD-43AFA4F19D46}"/>
              </a:ext>
            </a:extLst>
          </p:cNvPr>
          <p:cNvCxnSpPr>
            <a:cxnSpLocks/>
          </p:cNvCxnSpPr>
          <p:nvPr/>
        </p:nvCxnSpPr>
        <p:spPr>
          <a:xfrm>
            <a:off x="3863054" y="2699384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乗算記号 6">
            <a:hlinkClick r:id="rId4" action="ppaction://hlinksldjump"/>
            <a:extLst>
              <a:ext uri="{FF2B5EF4-FFF2-40B4-BE49-F238E27FC236}">
                <a16:creationId xmlns:a16="http://schemas.microsoft.com/office/drawing/2014/main" id="{DEC2901C-EBFC-4DD3-97CD-29B383F53ACE}"/>
              </a:ext>
            </a:extLst>
          </p:cNvPr>
          <p:cNvSpPr/>
          <p:nvPr/>
        </p:nvSpPr>
        <p:spPr>
          <a:xfrm>
            <a:off x="3466623" y="3032016"/>
            <a:ext cx="792861" cy="758207"/>
          </a:xfrm>
          <a:prstGeom prst="mathMultiply">
            <a:avLst>
              <a:gd name="adj1" fmla="val 15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hlinkClick r:id="rId4" action="ppaction://hlinksldjump"/>
            <a:extLst>
              <a:ext uri="{FF2B5EF4-FFF2-40B4-BE49-F238E27FC236}">
                <a16:creationId xmlns:a16="http://schemas.microsoft.com/office/drawing/2014/main" id="{B15559BC-D22B-46A7-A685-34C204CDEF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9" y="663644"/>
            <a:ext cx="2076450" cy="2076450"/>
          </a:xfrm>
          <a:prstGeom prst="rect">
            <a:avLst/>
          </a:prstGeom>
        </p:spPr>
      </p:pic>
      <p:pic>
        <p:nvPicPr>
          <p:cNvPr id="15" name="図 14">
            <a:hlinkClick r:id="rId4" action="ppaction://hlinksldjump"/>
            <a:extLst>
              <a:ext uri="{FF2B5EF4-FFF2-40B4-BE49-F238E27FC236}">
                <a16:creationId xmlns:a16="http://schemas.microsoft.com/office/drawing/2014/main" id="{A329277C-29E6-4F5D-81F2-EEFA1EC0D1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0" y="4138013"/>
            <a:ext cx="2537827" cy="2056343"/>
          </a:xfrm>
          <a:prstGeom prst="rect">
            <a:avLst/>
          </a:prstGeom>
        </p:spPr>
      </p:pic>
      <p:pic>
        <p:nvPicPr>
          <p:cNvPr id="5" name="不正解">
            <a:hlinkClick r:id="" action="ppaction://media"/>
            <a:extLst>
              <a:ext uri="{FF2B5EF4-FFF2-40B4-BE49-F238E27FC236}">
                <a16:creationId xmlns:a16="http://schemas.microsoft.com/office/drawing/2014/main" id="{F03ADB63-79ED-44C3-831B-7A7B6EC901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hlinkClick r:id="rId4" action="ppaction://hlinksldjump"/>
            <a:extLst>
              <a:ext uri="{FF2B5EF4-FFF2-40B4-BE49-F238E27FC236}">
                <a16:creationId xmlns:a16="http://schemas.microsoft.com/office/drawing/2014/main" id="{45CB1980-D711-486E-AEE8-7CBABC10E0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hlinkClick r:id="rId5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46279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hlinkClick r:id="rId6" action="ppaction://hlinksldjump"/>
            <a:extLst>
              <a:ext uri="{FF2B5EF4-FFF2-40B4-BE49-F238E27FC236}">
                <a16:creationId xmlns:a16="http://schemas.microsoft.com/office/drawing/2014/main" id="{00AEBF61-C967-4673-AABF-0AFB8AAA0651}"/>
              </a:ext>
            </a:extLst>
          </p:cNvPr>
          <p:cNvSpPr/>
          <p:nvPr/>
        </p:nvSpPr>
        <p:spPr>
          <a:xfrm>
            <a:off x="9059681" y="3884103"/>
            <a:ext cx="2660655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3810200" y="214092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hlinkClick r:id="rId4" action="ppaction://hlinksldjump"/>
            <a:extLst>
              <a:ext uri="{FF2B5EF4-FFF2-40B4-BE49-F238E27FC236}">
                <a16:creationId xmlns:a16="http://schemas.microsoft.com/office/drawing/2014/main" id="{2AEFEBD2-1602-4B65-8A6A-E2D1FD87E57A}"/>
              </a:ext>
            </a:extLst>
          </p:cNvPr>
          <p:cNvSpPr txBox="1"/>
          <p:nvPr/>
        </p:nvSpPr>
        <p:spPr>
          <a:xfrm>
            <a:off x="6496482" y="504002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</a:t>
            </a:r>
          </a:p>
        </p:txBody>
      </p:sp>
      <p:sp>
        <p:nvSpPr>
          <p:cNvPr id="24" name="テキスト ボックス 23">
            <a:hlinkClick r:id="rId4" action="ppaction://hlinksldjump"/>
            <a:extLst>
              <a:ext uri="{FF2B5EF4-FFF2-40B4-BE49-F238E27FC236}">
                <a16:creationId xmlns:a16="http://schemas.microsoft.com/office/drawing/2014/main" id="{4FE37D0D-66C3-43A5-A039-F7D80322347D}"/>
              </a:ext>
            </a:extLst>
          </p:cNvPr>
          <p:cNvSpPr txBox="1"/>
          <p:nvPr/>
        </p:nvSpPr>
        <p:spPr>
          <a:xfrm>
            <a:off x="3628057" y="3559403"/>
            <a:ext cx="4931523" cy="1827193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しりとりになるのは　どっちかな？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こたえをえらぼう。</a:t>
            </a:r>
          </a:p>
        </p:txBody>
      </p:sp>
      <p:cxnSp>
        <p:nvCxnSpPr>
          <p:cNvPr id="44" name="直線コネクタ 43">
            <a:hlinkClick r:id="rId4" action="ppaction://hlinksldjump"/>
            <a:extLst>
              <a:ext uri="{FF2B5EF4-FFF2-40B4-BE49-F238E27FC236}">
                <a16:creationId xmlns:a16="http://schemas.microsoft.com/office/drawing/2014/main" id="{9511B6E4-94BD-41C6-A660-953DFD84BB1C}"/>
              </a:ext>
            </a:extLst>
          </p:cNvPr>
          <p:cNvCxnSpPr>
            <a:stCxn id="16" idx="2"/>
          </p:cNvCxnSpPr>
          <p:nvPr/>
        </p:nvCxnSpPr>
        <p:spPr>
          <a:xfrm flipH="1">
            <a:off x="6029353" y="2902764"/>
            <a:ext cx="1" cy="419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hlinkClick r:id="rId4" action="ppaction://hlinksldjump"/>
            <a:extLst>
              <a:ext uri="{FF2B5EF4-FFF2-40B4-BE49-F238E27FC236}">
                <a16:creationId xmlns:a16="http://schemas.microsoft.com/office/drawing/2014/main" id="{EAA7E0E9-C096-400D-870E-F371B341DC61}"/>
              </a:ext>
            </a:extLst>
          </p:cNvPr>
          <p:cNvCxnSpPr/>
          <p:nvPr/>
        </p:nvCxnSpPr>
        <p:spPr>
          <a:xfrm>
            <a:off x="1774834" y="3322622"/>
            <a:ext cx="86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hlinkClick r:id="rId4" action="ppaction://hlinksldjump"/>
            <a:extLst>
              <a:ext uri="{FF2B5EF4-FFF2-40B4-BE49-F238E27FC236}">
                <a16:creationId xmlns:a16="http://schemas.microsoft.com/office/drawing/2014/main" id="{F4DF13A6-1339-4951-B80D-B4FEBCE2116D}"/>
              </a:ext>
            </a:extLst>
          </p:cNvPr>
          <p:cNvCxnSpPr/>
          <p:nvPr/>
        </p:nvCxnSpPr>
        <p:spPr>
          <a:xfrm>
            <a:off x="1793118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hlinkClick r:id="rId4" action="ppaction://hlinksldjump"/>
            <a:extLst>
              <a:ext uri="{FF2B5EF4-FFF2-40B4-BE49-F238E27FC236}">
                <a16:creationId xmlns:a16="http://schemas.microsoft.com/office/drawing/2014/main" id="{D7966CB1-19E2-489E-AABC-0F5256B7B085}"/>
              </a:ext>
            </a:extLst>
          </p:cNvPr>
          <p:cNvCxnSpPr/>
          <p:nvPr/>
        </p:nvCxnSpPr>
        <p:spPr>
          <a:xfrm>
            <a:off x="10399061" y="3322622"/>
            <a:ext cx="0" cy="56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グラフィックス 49" descr="ヘルプ">
            <a:hlinkClick r:id="rId5" action="ppaction://hlinksldjump"/>
            <a:extLst>
              <a:ext uri="{FF2B5EF4-FFF2-40B4-BE49-F238E27FC236}">
                <a16:creationId xmlns:a16="http://schemas.microsoft.com/office/drawing/2014/main" id="{A8B95FEE-6C8D-4A07-A463-21B966A928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7299" y="3889446"/>
            <a:ext cx="391637" cy="391637"/>
          </a:xfrm>
          <a:prstGeom prst="rect">
            <a:avLst/>
          </a:prstGeom>
        </p:spPr>
      </p:pic>
      <p:pic>
        <p:nvPicPr>
          <p:cNvPr id="51" name="グラフィックス 50" descr="ヘルプ">
            <a:hlinkClick r:id="rId6" action="ppaction://hlinksldjump"/>
            <a:extLst>
              <a:ext uri="{FF2B5EF4-FFF2-40B4-BE49-F238E27FC236}">
                <a16:creationId xmlns:a16="http://schemas.microsoft.com/office/drawing/2014/main" id="{415FDE71-0135-484C-82FF-BE1710FBA39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9015" y="3882897"/>
            <a:ext cx="391637" cy="391637"/>
          </a:xfrm>
          <a:prstGeom prst="rect">
            <a:avLst/>
          </a:prstGeom>
        </p:spPr>
      </p:pic>
      <p:pic>
        <p:nvPicPr>
          <p:cNvPr id="3" name="図 2">
            <a:hlinkClick r:id="rId4" action="ppaction://hlinksldjump"/>
            <a:extLst>
              <a:ext uri="{FF2B5EF4-FFF2-40B4-BE49-F238E27FC236}">
                <a16:creationId xmlns:a16="http://schemas.microsoft.com/office/drawing/2014/main" id="{E11B8A83-AF7A-435F-97EF-418BCB82F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86" y="424482"/>
            <a:ext cx="2299511" cy="2267893"/>
          </a:xfrm>
          <a:prstGeom prst="rect">
            <a:avLst/>
          </a:prstGeom>
        </p:spPr>
      </p:pic>
      <p:sp>
        <p:nvSpPr>
          <p:cNvPr id="2" name="正方形/長方形 1">
            <a:hlinkClick r:id="rId6" action="ppaction://hlinksldjump"/>
            <a:extLst>
              <a:ext uri="{FF2B5EF4-FFF2-40B4-BE49-F238E27FC236}">
                <a16:creationId xmlns:a16="http://schemas.microsoft.com/office/drawing/2014/main" id="{AFEAD080-4A19-41AC-B9B2-19E3DD75F99B}"/>
              </a:ext>
            </a:extLst>
          </p:cNvPr>
          <p:cNvSpPr/>
          <p:nvPr/>
        </p:nvSpPr>
        <p:spPr>
          <a:xfrm>
            <a:off x="9669265" y="4713998"/>
            <a:ext cx="1491135" cy="1419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hlinkClick r:id="rId5" action="ppaction://hlinksldjump"/>
            <a:extLst>
              <a:ext uri="{FF2B5EF4-FFF2-40B4-BE49-F238E27FC236}">
                <a16:creationId xmlns:a16="http://schemas.microsoft.com/office/drawing/2014/main" id="{DF8150D0-86FE-4DAB-B991-B30117C2D2A1}"/>
              </a:ext>
            </a:extLst>
          </p:cNvPr>
          <p:cNvSpPr/>
          <p:nvPr/>
        </p:nvSpPr>
        <p:spPr>
          <a:xfrm>
            <a:off x="967402" y="4648851"/>
            <a:ext cx="1614864" cy="15561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95B2FC93-117A-4ABD-B6B6-801B38730EF1}"/>
              </a:ext>
            </a:extLst>
          </p:cNvPr>
          <p:cNvSpPr txBox="1"/>
          <p:nvPr/>
        </p:nvSpPr>
        <p:spPr>
          <a:xfrm>
            <a:off x="307818" y="233339"/>
            <a:ext cx="216809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３もんめ</a:t>
            </a:r>
          </a:p>
        </p:txBody>
      </p:sp>
      <p:pic>
        <p:nvPicPr>
          <p:cNvPr id="20" name="しりとりになるのはどっちかな">
            <a:hlinkClick r:id="" action="ppaction://media"/>
            <a:extLst>
              <a:ext uri="{FF2B5EF4-FFF2-40B4-BE49-F238E27FC236}">
                <a16:creationId xmlns:a16="http://schemas.microsoft.com/office/drawing/2014/main" id="{2EE554FE-8952-4EBC-9EF3-3215EF9BD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8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hlinkClick r:id="rId4" action="ppaction://hlinksldjump"/>
            <a:extLst>
              <a:ext uri="{FF2B5EF4-FFF2-40B4-BE49-F238E27FC236}">
                <a16:creationId xmlns:a16="http://schemas.microsoft.com/office/drawing/2014/main" id="{2AD420D6-6B2D-4599-BF29-922D33767F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hlinkClick r:id="rId4" action="ppaction://hlinksldjump"/>
            <a:extLst>
              <a:ext uri="{FF2B5EF4-FFF2-40B4-BE49-F238E27FC236}">
                <a16:creationId xmlns:a16="http://schemas.microsoft.com/office/drawing/2014/main" id="{38B722A2-2EEC-4904-BCC3-3BBC0E3C6390}"/>
              </a:ext>
            </a:extLst>
          </p:cNvPr>
          <p:cNvSpPr/>
          <p:nvPr/>
        </p:nvSpPr>
        <p:spPr>
          <a:xfrm>
            <a:off x="7290902" y="286880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hlinkClick r:id="rId4" action="ppaction://hlinksldjump"/>
            <a:extLst>
              <a:ext uri="{FF2B5EF4-FFF2-40B4-BE49-F238E27FC236}">
                <a16:creationId xmlns:a16="http://schemas.microsoft.com/office/drawing/2014/main" id="{225E9FA9-C9D9-49A2-92E6-A5CDB9AA756D}"/>
              </a:ext>
            </a:extLst>
          </p:cNvPr>
          <p:cNvSpPr/>
          <p:nvPr/>
        </p:nvSpPr>
        <p:spPr>
          <a:xfrm>
            <a:off x="7290901" y="3855287"/>
            <a:ext cx="4438307" cy="26886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hlinkClick r:id="rId4" action="ppaction://hlinksldjump"/>
            <a:extLst>
              <a:ext uri="{FF2B5EF4-FFF2-40B4-BE49-F238E27FC236}">
                <a16:creationId xmlns:a16="http://schemas.microsoft.com/office/drawing/2014/main" id="{8AA7ABFC-9E05-43D5-90E3-E670FF85EFC3}"/>
              </a:ext>
            </a:extLst>
          </p:cNvPr>
          <p:cNvSpPr txBox="1"/>
          <p:nvPr/>
        </p:nvSpPr>
        <p:spPr>
          <a:xfrm>
            <a:off x="10206757" y="594898"/>
            <a:ext cx="1415772" cy="2126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  <a:r>
              <a:rPr kumimoji="1" lang="ja-JP" altLang="en-US" sz="8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</a:t>
            </a:r>
          </a:p>
        </p:txBody>
      </p:sp>
      <p:cxnSp>
        <p:nvCxnSpPr>
          <p:cNvPr id="14" name="直線矢印コネクタ 13">
            <a:hlinkClick r:id="rId4" action="ppaction://hlinksldjump"/>
            <a:extLst>
              <a:ext uri="{FF2B5EF4-FFF2-40B4-BE49-F238E27FC236}">
                <a16:creationId xmlns:a16="http://schemas.microsoft.com/office/drawing/2014/main" id="{158FFEF0-31ED-4829-9269-4E8DE99CE9F7}"/>
              </a:ext>
            </a:extLst>
          </p:cNvPr>
          <p:cNvCxnSpPr>
            <a:cxnSpLocks/>
          </p:cNvCxnSpPr>
          <p:nvPr/>
        </p:nvCxnSpPr>
        <p:spPr>
          <a:xfrm>
            <a:off x="10936234" y="2671348"/>
            <a:ext cx="0" cy="1459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円: 塗りつぶしなし 11">
            <a:hlinkClick r:id="rId4" action="ppaction://hlinksldjump"/>
            <a:extLst>
              <a:ext uri="{FF2B5EF4-FFF2-40B4-BE49-F238E27FC236}">
                <a16:creationId xmlns:a16="http://schemas.microsoft.com/office/drawing/2014/main" id="{5649992D-8711-41FD-BBBE-998D7F4F9EE8}"/>
              </a:ext>
            </a:extLst>
          </p:cNvPr>
          <p:cNvSpPr/>
          <p:nvPr/>
        </p:nvSpPr>
        <p:spPr>
          <a:xfrm>
            <a:off x="10563300" y="3092883"/>
            <a:ext cx="701968" cy="672233"/>
          </a:xfrm>
          <a:prstGeom prst="donut">
            <a:avLst>
              <a:gd name="adj" fmla="val 195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" name="グラフィックス 2" descr="笑顔 (塗りつぶしなし)">
            <a:hlinkClick r:id="rId4" action="ppaction://hlinksldjump"/>
            <a:extLst>
              <a:ext uri="{FF2B5EF4-FFF2-40B4-BE49-F238E27FC236}">
                <a16:creationId xmlns:a16="http://schemas.microsoft.com/office/drawing/2014/main" id="{5CAE489A-6598-49BE-9AC3-CB03DC9D9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1099" y="1562541"/>
            <a:ext cx="2880000" cy="2880000"/>
          </a:xfrm>
          <a:prstGeom prst="rect">
            <a:avLst/>
          </a:prstGeom>
        </p:spPr>
      </p:pic>
      <p:sp>
        <p:nvSpPr>
          <p:cNvPr id="15" name="テキスト ボックス 14">
            <a:hlinkClick r:id="rId4" action="ppaction://hlinksldjump"/>
            <a:extLst>
              <a:ext uri="{FF2B5EF4-FFF2-40B4-BE49-F238E27FC236}">
                <a16:creationId xmlns:a16="http://schemas.microsoft.com/office/drawing/2014/main" id="{2EE025F9-4456-444E-8C25-A52BD83D0972}"/>
              </a:ext>
            </a:extLst>
          </p:cNvPr>
          <p:cNvSpPr txBox="1"/>
          <p:nvPr/>
        </p:nvSpPr>
        <p:spPr>
          <a:xfrm>
            <a:off x="1212767" y="4307847"/>
            <a:ext cx="449666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よくできました</a:t>
            </a:r>
          </a:p>
        </p:txBody>
      </p:sp>
      <p:pic>
        <p:nvPicPr>
          <p:cNvPr id="13" name="図 12">
            <a:hlinkClick r:id="rId4" action="ppaction://hlinksldjump"/>
            <a:extLst>
              <a:ext uri="{FF2B5EF4-FFF2-40B4-BE49-F238E27FC236}">
                <a16:creationId xmlns:a16="http://schemas.microsoft.com/office/drawing/2014/main" id="{E651E1EC-D880-4DF5-96D8-C1B57B9B48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07" y="524430"/>
            <a:ext cx="2299511" cy="2267893"/>
          </a:xfrm>
          <a:prstGeom prst="rect">
            <a:avLst/>
          </a:prstGeom>
        </p:spPr>
      </p:pic>
      <p:sp>
        <p:nvSpPr>
          <p:cNvPr id="19" name="テキスト ボックス 18">
            <a:hlinkClick r:id="rId4" action="ppaction://hlinksldjump"/>
            <a:extLst>
              <a:ext uri="{FF2B5EF4-FFF2-40B4-BE49-F238E27FC236}">
                <a16:creationId xmlns:a16="http://schemas.microsoft.com/office/drawing/2014/main" id="{ACCDDD23-26EB-4136-90C4-D3B6FFDAB2F3}"/>
              </a:ext>
            </a:extLst>
          </p:cNvPr>
          <p:cNvSpPr txBox="1"/>
          <p:nvPr/>
        </p:nvSpPr>
        <p:spPr>
          <a:xfrm>
            <a:off x="10428402" y="4220747"/>
            <a:ext cx="1015663" cy="23232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</a:t>
            </a:r>
            <a:r>
              <a:rPr kumimoji="1"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かく</a:t>
            </a:r>
          </a:p>
        </p:txBody>
      </p:sp>
      <p:sp>
        <p:nvSpPr>
          <p:cNvPr id="17" name="正方形/長方形 16">
            <a:hlinkClick r:id="rId4" action="ppaction://hlinksldjump"/>
            <a:extLst>
              <a:ext uri="{FF2B5EF4-FFF2-40B4-BE49-F238E27FC236}">
                <a16:creationId xmlns:a16="http://schemas.microsoft.com/office/drawing/2014/main" id="{1A5EC3D1-32B5-4932-AC35-DD3442F72AB8}"/>
              </a:ext>
            </a:extLst>
          </p:cNvPr>
          <p:cNvSpPr/>
          <p:nvPr/>
        </p:nvSpPr>
        <p:spPr>
          <a:xfrm>
            <a:off x="7946694" y="4631012"/>
            <a:ext cx="1491135" cy="1419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正解">
            <a:hlinkClick r:id="" action="ppaction://media"/>
            <a:extLst>
              <a:ext uri="{FF2B5EF4-FFF2-40B4-BE49-F238E27FC236}">
                <a16:creationId xmlns:a16="http://schemas.microsoft.com/office/drawing/2014/main" id="{E980AD0E-05E2-463F-8972-828B72F3F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4043</TotalTime>
  <Words>321</Words>
  <Application>Microsoft Office PowerPoint</Application>
  <PresentationFormat>ワイド画面</PresentationFormat>
  <Paragraphs>108</Paragraphs>
  <Slides>32</Slides>
  <Notes>1</Notes>
  <HiddenSlides>0</HiddenSlides>
  <MMClips>33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ＭＳ Ｐゴシック</vt:lpstr>
      <vt:lpstr>UD デジタル 教科書体 NK-B</vt:lpstr>
      <vt:lpstr>游ゴシック</vt:lpstr>
      <vt:lpstr>游ゴシック Light</vt:lpstr>
      <vt:lpstr>Arial</vt:lpstr>
      <vt:lpstr>Office テーマ</vt:lpstr>
      <vt:lpstr>しりとりをしよう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tamotamo0719@yahoo.co.jp</dc:creator>
  <cp:lastModifiedBy>三逵　梨那</cp:lastModifiedBy>
  <cp:revision>65</cp:revision>
  <dcterms:created xsi:type="dcterms:W3CDTF">2020-04-18T15:15:43Z</dcterms:created>
  <dcterms:modified xsi:type="dcterms:W3CDTF">2020-06-04T07:34:51Z</dcterms:modified>
</cp:coreProperties>
</file>