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62" r:id="rId5"/>
    <p:sldId id="263" r:id="rId6"/>
    <p:sldId id="264" r:id="rId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D"/>
    <a:srgbClr val="F9F3ED"/>
    <a:srgbClr val="ECD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7B46-E0AE-43A7-AC2F-95F644F0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A4C53-6BBB-417E-BEA7-85CE98D5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9CC30E-D7AB-4861-8FC5-BAB70DF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26E96-B4C3-4323-B6EA-1730D616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C0D74-429A-4D54-8387-7F8E51D9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8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50B4E-6AD5-425E-8A2D-1EB18D06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0CBBF0-3A85-4ACD-B877-5564D5F3F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4E6D8-AB10-4C73-B367-F88EB6B9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0C8E1-4788-4E69-B0CE-547B36A9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2482D-1567-44B1-819C-AFEB1668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9F2CC-0771-4864-A347-2A04E08EB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D07F3E-2651-4C8A-846C-59A002965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85F9A-3F24-4D99-9BBA-81367896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4D9C5-6546-4087-8970-361564B2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6C0AA-30C0-4909-B28E-DE357918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4583-0C5B-4751-A632-BA6220D0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C316A3-9766-4580-B6CB-94A40CB9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AA8B1-3254-4C48-91C4-35DB6534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5B56D-A686-4E73-ABC6-3E20D0D2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344FC9-E517-4C96-BED8-F81B534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32BC2-75C1-467C-9739-E225CAFD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7BC32A-634F-4C61-9D6F-06FD3E61D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938A8-B9B1-403F-BE58-62CCB6E0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76A53-D078-4230-9157-A986AAF8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046A4-E092-47FA-9A5C-01B41146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1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0A0A9-A15E-4631-9960-B417FC3C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19417-5B59-47E2-83BD-22E9C8E4A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83CB84-3789-4E9B-A63D-054950A86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1BC4AB-334B-4533-B535-703D552E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C77DC0-AEAC-4673-84EC-A8DA7E24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2CD496-C4D8-4228-987C-E6B489BA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8AE28-CA95-4104-A8CF-C3E2C2C4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D1571B-984E-4994-8804-B3BD7C7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83E685-F3BA-4E43-A216-3F2CE850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DABF62-52E7-4A16-A74C-E03F4055C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DF89CC-01C7-40DD-97A9-20B044A0B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002F0B-8F85-42BA-AC01-E2D6F0E6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5A341A-94C7-48BD-B9FA-9533B1DE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6053A1-A5B5-4AB9-B707-15CCB571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B8D0C-B85F-40DE-B40C-EB867379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01A16B-5EAA-4DF9-9A9C-F8C9D976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644CCD-2C91-4014-BC9E-B228E4E9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F50791-A186-4EFE-AD39-A0DFFBA2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864C9-0B6D-4ABD-994A-D38D8139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B40C5D-9180-4EED-97E8-803DF8D4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70AC40-11B4-41D7-88FD-A7BC63E4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7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9714-C4B6-4F9B-80D0-FB89B45B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6C6DDD-4889-4AC2-9194-81E07C3E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62B983-0D0B-4318-8383-D8199EA9A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F1E8D9-AECB-462D-87C3-7C5FC43A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3D055F-DAE4-4F52-9177-45EF2706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80E676-9A3C-4DBD-BD91-C6A29BC9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7F7E4-92E4-4F4C-B522-FBD26108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BAA4C5-AD00-46A9-8584-4FFF7164A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9751B1-2EB7-4078-A7AB-764930651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2EB4B-B8AC-4B3A-96FC-3D6A5507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6C3B6E-E379-4AFF-AB7F-05217312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30D507-238F-4BA1-A35E-D3E0A2D4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4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B367A1-05FE-4080-A477-B1DAD5D6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65C391-2BD2-4444-B0E7-62F1154C1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FDF5E-214B-4D66-9D3E-2617FE2C2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EAB10-55F7-4325-9F7A-2005B7F5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6AAE40-2930-4D00-B472-53CC1D0BA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E8492-4E44-4E02-ACB1-88C00BA45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845"/>
            <a:ext cx="9144000" cy="3435531"/>
          </a:xfrm>
          <a:prstGeom prst="foldedCorner">
            <a:avLst>
              <a:gd name="adj" fmla="val 1561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</a:t>
            </a:r>
            <a:r>
              <a:rPr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つなぎ（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まで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b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ひらがな（ほし）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2007584" y="4943463"/>
            <a:ext cx="8176832" cy="112993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000" dirty="0" smtClean="0"/>
              <a:t>※</a:t>
            </a:r>
            <a:r>
              <a:rPr lang="ja-JP" altLang="en-US" sz="2000" dirty="0" smtClean="0"/>
              <a:t>お</a:t>
            </a:r>
            <a:r>
              <a:rPr lang="ja-JP" altLang="en-US" sz="2000" dirty="0"/>
              <a:t>子</a:t>
            </a:r>
            <a:r>
              <a:rPr lang="ja-JP" altLang="en-US" sz="2000" dirty="0" smtClean="0"/>
              <a:t>さんの実態に合ったスライドを選択してご活用ください。</a:t>
            </a:r>
            <a:endParaRPr lang="en-US" altLang="ja-JP" sz="2000" dirty="0" smtClean="0"/>
          </a:p>
          <a:p>
            <a:pPr algn="l"/>
            <a:r>
              <a:rPr lang="ja-JP" altLang="en-US" sz="2000" dirty="0" smtClean="0"/>
              <a:t>　また、お子さんに合わせて、スライドを修正してご使用ください。</a:t>
            </a:r>
            <a:endParaRPr lang="en-US" altLang="ja-JP" sz="20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083798"/>
            <a:ext cx="1446654" cy="228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9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326573"/>
            <a:ext cx="10726783" cy="4075610"/>
          </a:xfrm>
          <a:prstGeom prst="wedgeRoundRectCallout">
            <a:avLst>
              <a:gd name="adj1" fmla="val 36524"/>
              <a:gd name="adj2" fmla="val 6446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ひらがなを　よみましょう。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１（★）から　じゅん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ばんに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てんを　つなぎましょう。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いろを　ぬりましょう。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えの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なまえを　ひらがなでかきましょう。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1339" y1="36374" x2="46305" y2="48961"/>
                        <a14:foregroundMark x1="57390" y1="35912" x2="60508" y2="45381"/>
                        <a14:foregroundMark x1="27598" y1="16282" x2="35797" y2="515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08" t="14193" r="18878" b="16275"/>
          <a:stretch/>
        </p:blipFill>
        <p:spPr>
          <a:xfrm>
            <a:off x="9496697" y="4273127"/>
            <a:ext cx="2390505" cy="24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3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82061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し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71333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し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sp>
        <p:nvSpPr>
          <p:cNvPr id="2" name="星: 5 pt 1">
            <a:extLst>
              <a:ext uri="{FF2B5EF4-FFF2-40B4-BE49-F238E27FC236}">
                <a16:creationId xmlns:a16="http://schemas.microsoft.com/office/drawing/2014/main" id="{07B0B492-02C7-4C7B-940C-03A7F959FBF5}"/>
              </a:ext>
            </a:extLst>
          </p:cNvPr>
          <p:cNvSpPr/>
          <p:nvPr/>
        </p:nvSpPr>
        <p:spPr>
          <a:xfrm>
            <a:off x="836102" y="1036040"/>
            <a:ext cx="5259898" cy="4530055"/>
          </a:xfrm>
          <a:prstGeom prst="star5">
            <a:avLst/>
          </a:prstGeom>
          <a:solidFill>
            <a:srgbClr val="FFFFC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54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14879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し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し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sp>
        <p:nvSpPr>
          <p:cNvPr id="2" name="星: 5 pt 1">
            <a:extLst>
              <a:ext uri="{FF2B5EF4-FFF2-40B4-BE49-F238E27FC236}">
                <a16:creationId xmlns:a16="http://schemas.microsoft.com/office/drawing/2014/main" id="{07B0B492-02C7-4C7B-940C-03A7F959FBF5}"/>
              </a:ext>
            </a:extLst>
          </p:cNvPr>
          <p:cNvSpPr/>
          <p:nvPr/>
        </p:nvSpPr>
        <p:spPr>
          <a:xfrm>
            <a:off x="836102" y="1036040"/>
            <a:ext cx="5259898" cy="4530055"/>
          </a:xfrm>
          <a:prstGeom prst="star5">
            <a:avLst/>
          </a:prstGeom>
          <a:solidFill>
            <a:srgbClr val="FFFFC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5FF9200-68DB-436E-83C7-07DB9AEF180B}"/>
              </a:ext>
            </a:extLst>
          </p:cNvPr>
          <p:cNvSpPr/>
          <p:nvPr/>
        </p:nvSpPr>
        <p:spPr>
          <a:xfrm flipH="1" flipV="1">
            <a:off x="3426413" y="1008815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963A10B-BCBE-412D-9BFD-08872974B82A}"/>
              </a:ext>
            </a:extLst>
          </p:cNvPr>
          <p:cNvSpPr/>
          <p:nvPr/>
        </p:nvSpPr>
        <p:spPr>
          <a:xfrm flipH="1" flipV="1">
            <a:off x="2798637" y="272156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6FCE274-EA78-4C8A-86B1-C8D62BAB5F30}"/>
              </a:ext>
            </a:extLst>
          </p:cNvPr>
          <p:cNvSpPr/>
          <p:nvPr/>
        </p:nvSpPr>
        <p:spPr>
          <a:xfrm flipH="1" flipV="1">
            <a:off x="796464" y="272279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AEC1F8F-17CD-46EC-9EDB-81981DF426E8}"/>
              </a:ext>
            </a:extLst>
          </p:cNvPr>
          <p:cNvSpPr/>
          <p:nvPr/>
        </p:nvSpPr>
        <p:spPr>
          <a:xfrm flipH="1" flipV="1">
            <a:off x="2437910" y="380374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C77A27F-A9C4-4B45-BAA2-F24D7848602B}"/>
              </a:ext>
            </a:extLst>
          </p:cNvPr>
          <p:cNvSpPr/>
          <p:nvPr/>
        </p:nvSpPr>
        <p:spPr>
          <a:xfrm flipH="1" flipV="1">
            <a:off x="1825514" y="548682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A46ADB2-8517-4C1D-8765-6114211F8BDF}"/>
              </a:ext>
            </a:extLst>
          </p:cNvPr>
          <p:cNvSpPr/>
          <p:nvPr/>
        </p:nvSpPr>
        <p:spPr>
          <a:xfrm flipH="1" flipV="1">
            <a:off x="3426412" y="446647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BA74AB1-88EC-461F-AD44-542F1CC88248}"/>
              </a:ext>
            </a:extLst>
          </p:cNvPr>
          <p:cNvSpPr/>
          <p:nvPr/>
        </p:nvSpPr>
        <p:spPr>
          <a:xfrm flipH="1" flipV="1">
            <a:off x="5046886" y="550482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2B586F7-BA8B-4385-B30D-9010CB2A9BB0}"/>
              </a:ext>
            </a:extLst>
          </p:cNvPr>
          <p:cNvSpPr/>
          <p:nvPr/>
        </p:nvSpPr>
        <p:spPr>
          <a:xfrm flipH="1" flipV="1">
            <a:off x="4435931" y="380374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564ED96-A93A-4E43-810C-197F206D0D9E}"/>
              </a:ext>
            </a:extLst>
          </p:cNvPr>
          <p:cNvSpPr/>
          <p:nvPr/>
        </p:nvSpPr>
        <p:spPr>
          <a:xfrm flipH="1" flipV="1">
            <a:off x="6016725" y="2721566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32C93E81-B44E-4E3A-ADB3-ABC01A827292}"/>
              </a:ext>
            </a:extLst>
          </p:cNvPr>
          <p:cNvSpPr/>
          <p:nvPr/>
        </p:nvSpPr>
        <p:spPr>
          <a:xfrm flipH="1" flipV="1">
            <a:off x="4052444" y="2721566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1AEB406-0916-478E-B72E-577556294561}"/>
              </a:ext>
            </a:extLst>
          </p:cNvPr>
          <p:cNvSpPr txBox="1"/>
          <p:nvPr/>
        </p:nvSpPr>
        <p:spPr>
          <a:xfrm>
            <a:off x="3268907" y="653096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972959-A6C4-492F-B17E-4E2EBCFA72A0}"/>
              </a:ext>
            </a:extLst>
          </p:cNvPr>
          <p:cNvSpPr txBox="1"/>
          <p:nvPr/>
        </p:nvSpPr>
        <p:spPr>
          <a:xfrm>
            <a:off x="2563603" y="2391871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172EA9-FBA1-418D-BA60-56FD1137C327}"/>
              </a:ext>
            </a:extLst>
          </p:cNvPr>
          <p:cNvSpPr txBox="1"/>
          <p:nvPr/>
        </p:nvSpPr>
        <p:spPr>
          <a:xfrm>
            <a:off x="472297" y="2536900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FDA776-B99E-444C-9F2C-E8020AFA9B80}"/>
              </a:ext>
            </a:extLst>
          </p:cNvPr>
          <p:cNvSpPr txBox="1"/>
          <p:nvPr/>
        </p:nvSpPr>
        <p:spPr>
          <a:xfrm>
            <a:off x="2082495" y="365871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52FAAEB-B481-4E0B-8C31-CC777F1A109B}"/>
              </a:ext>
            </a:extLst>
          </p:cNvPr>
          <p:cNvSpPr txBox="1"/>
          <p:nvPr/>
        </p:nvSpPr>
        <p:spPr>
          <a:xfrm>
            <a:off x="1510506" y="545262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0A6C38-6CB0-4B87-AAAA-2C15D69BF50A}"/>
              </a:ext>
            </a:extLst>
          </p:cNvPr>
          <p:cNvSpPr txBox="1"/>
          <p:nvPr/>
        </p:nvSpPr>
        <p:spPr>
          <a:xfrm>
            <a:off x="3268906" y="4518527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369333D-4F01-4433-BC41-6B0D15381303}"/>
              </a:ext>
            </a:extLst>
          </p:cNvPr>
          <p:cNvSpPr txBox="1"/>
          <p:nvPr/>
        </p:nvSpPr>
        <p:spPr>
          <a:xfrm>
            <a:off x="5029339" y="545262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96022F-73D0-4024-9A72-21817FC8D96C}"/>
              </a:ext>
            </a:extLst>
          </p:cNvPr>
          <p:cNvSpPr txBox="1"/>
          <p:nvPr/>
        </p:nvSpPr>
        <p:spPr>
          <a:xfrm>
            <a:off x="4475568" y="365871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F8CFC6-2882-4F2F-9076-AE8CA6055F4D}"/>
              </a:ext>
            </a:extLst>
          </p:cNvPr>
          <p:cNvSpPr txBox="1"/>
          <p:nvPr/>
        </p:nvSpPr>
        <p:spPr>
          <a:xfrm>
            <a:off x="6051854" y="2536900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BB38FBE-0263-420D-A75B-1007F639B092}"/>
              </a:ext>
            </a:extLst>
          </p:cNvPr>
          <p:cNvSpPr txBox="1"/>
          <p:nvPr/>
        </p:nvSpPr>
        <p:spPr>
          <a:xfrm>
            <a:off x="3969707" y="2391871"/>
            <a:ext cx="54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2F4C072-094C-4D15-B0E4-182A87B67916}"/>
              </a:ext>
            </a:extLst>
          </p:cNvPr>
          <p:cNvCxnSpPr>
            <a:cxnSpLocks/>
            <a:stCxn id="5" idx="4"/>
            <a:endCxn id="14" idx="0"/>
          </p:cNvCxnSpPr>
          <p:nvPr/>
        </p:nvCxnSpPr>
        <p:spPr>
          <a:xfrm>
            <a:off x="3466050" y="1008815"/>
            <a:ext cx="626031" cy="17920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C1CE7A1-42BF-4D3E-B14E-F2A90990421E}"/>
              </a:ext>
            </a:extLst>
          </p:cNvPr>
          <p:cNvCxnSpPr>
            <a:stCxn id="3" idx="2"/>
          </p:cNvCxnSpPr>
          <p:nvPr/>
        </p:nvCxnSpPr>
        <p:spPr>
          <a:xfrm flipH="1">
            <a:off x="2877912" y="1022428"/>
            <a:ext cx="588137" cy="169913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10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52076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し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sp>
        <p:nvSpPr>
          <p:cNvPr id="2" name="星: 5 pt 1">
            <a:extLst>
              <a:ext uri="{FF2B5EF4-FFF2-40B4-BE49-F238E27FC236}">
                <a16:creationId xmlns:a16="http://schemas.microsoft.com/office/drawing/2014/main" id="{07B0B492-02C7-4C7B-940C-03A7F959FBF5}"/>
              </a:ext>
            </a:extLst>
          </p:cNvPr>
          <p:cNvSpPr/>
          <p:nvPr/>
        </p:nvSpPr>
        <p:spPr>
          <a:xfrm>
            <a:off x="836102" y="1036040"/>
            <a:ext cx="5259898" cy="4530055"/>
          </a:xfrm>
          <a:prstGeom prst="star5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5FF9200-68DB-436E-83C7-07DB9AEF180B}"/>
              </a:ext>
            </a:extLst>
          </p:cNvPr>
          <p:cNvSpPr/>
          <p:nvPr/>
        </p:nvSpPr>
        <p:spPr>
          <a:xfrm flipH="1" flipV="1">
            <a:off x="3426413" y="1008815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963A10B-BCBE-412D-9BFD-08872974B82A}"/>
              </a:ext>
            </a:extLst>
          </p:cNvPr>
          <p:cNvSpPr/>
          <p:nvPr/>
        </p:nvSpPr>
        <p:spPr>
          <a:xfrm flipH="1" flipV="1">
            <a:off x="2798637" y="272156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6FCE274-EA78-4C8A-86B1-C8D62BAB5F30}"/>
              </a:ext>
            </a:extLst>
          </p:cNvPr>
          <p:cNvSpPr/>
          <p:nvPr/>
        </p:nvSpPr>
        <p:spPr>
          <a:xfrm flipH="1" flipV="1">
            <a:off x="796464" y="272279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AEC1F8F-17CD-46EC-9EDB-81981DF426E8}"/>
              </a:ext>
            </a:extLst>
          </p:cNvPr>
          <p:cNvSpPr/>
          <p:nvPr/>
        </p:nvSpPr>
        <p:spPr>
          <a:xfrm flipH="1" flipV="1">
            <a:off x="2437910" y="380374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C77A27F-A9C4-4B45-BAA2-F24D7848602B}"/>
              </a:ext>
            </a:extLst>
          </p:cNvPr>
          <p:cNvSpPr/>
          <p:nvPr/>
        </p:nvSpPr>
        <p:spPr>
          <a:xfrm flipH="1" flipV="1">
            <a:off x="1825514" y="548682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A46ADB2-8517-4C1D-8765-6114211F8BDF}"/>
              </a:ext>
            </a:extLst>
          </p:cNvPr>
          <p:cNvSpPr/>
          <p:nvPr/>
        </p:nvSpPr>
        <p:spPr>
          <a:xfrm flipH="1" flipV="1">
            <a:off x="3426412" y="446647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BA74AB1-88EC-461F-AD44-542F1CC88248}"/>
              </a:ext>
            </a:extLst>
          </p:cNvPr>
          <p:cNvSpPr/>
          <p:nvPr/>
        </p:nvSpPr>
        <p:spPr>
          <a:xfrm flipH="1" flipV="1">
            <a:off x="5046886" y="550482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2B586F7-BA8B-4385-B30D-9010CB2A9BB0}"/>
              </a:ext>
            </a:extLst>
          </p:cNvPr>
          <p:cNvSpPr/>
          <p:nvPr/>
        </p:nvSpPr>
        <p:spPr>
          <a:xfrm flipH="1" flipV="1">
            <a:off x="4435931" y="380374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564ED96-A93A-4E43-810C-197F206D0D9E}"/>
              </a:ext>
            </a:extLst>
          </p:cNvPr>
          <p:cNvSpPr/>
          <p:nvPr/>
        </p:nvSpPr>
        <p:spPr>
          <a:xfrm flipH="1" flipV="1">
            <a:off x="6016725" y="2721566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32C93E81-B44E-4E3A-ADB3-ABC01A827292}"/>
              </a:ext>
            </a:extLst>
          </p:cNvPr>
          <p:cNvSpPr/>
          <p:nvPr/>
        </p:nvSpPr>
        <p:spPr>
          <a:xfrm flipH="1" flipV="1">
            <a:off x="4052444" y="2721566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1AEB406-0916-478E-B72E-577556294561}"/>
              </a:ext>
            </a:extLst>
          </p:cNvPr>
          <p:cNvSpPr txBox="1"/>
          <p:nvPr/>
        </p:nvSpPr>
        <p:spPr>
          <a:xfrm>
            <a:off x="3268907" y="653096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972959-A6C4-492F-B17E-4E2EBCFA72A0}"/>
              </a:ext>
            </a:extLst>
          </p:cNvPr>
          <p:cNvSpPr txBox="1"/>
          <p:nvPr/>
        </p:nvSpPr>
        <p:spPr>
          <a:xfrm>
            <a:off x="2563603" y="2391871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172EA9-FBA1-418D-BA60-56FD1137C327}"/>
              </a:ext>
            </a:extLst>
          </p:cNvPr>
          <p:cNvSpPr txBox="1"/>
          <p:nvPr/>
        </p:nvSpPr>
        <p:spPr>
          <a:xfrm>
            <a:off x="472297" y="2536900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FDA776-B99E-444C-9F2C-E8020AFA9B80}"/>
              </a:ext>
            </a:extLst>
          </p:cNvPr>
          <p:cNvSpPr txBox="1"/>
          <p:nvPr/>
        </p:nvSpPr>
        <p:spPr>
          <a:xfrm>
            <a:off x="2082495" y="365871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52FAAEB-B481-4E0B-8C31-CC777F1A109B}"/>
              </a:ext>
            </a:extLst>
          </p:cNvPr>
          <p:cNvSpPr txBox="1"/>
          <p:nvPr/>
        </p:nvSpPr>
        <p:spPr>
          <a:xfrm>
            <a:off x="1510506" y="545262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0A6C38-6CB0-4B87-AAAA-2C15D69BF50A}"/>
              </a:ext>
            </a:extLst>
          </p:cNvPr>
          <p:cNvSpPr txBox="1"/>
          <p:nvPr/>
        </p:nvSpPr>
        <p:spPr>
          <a:xfrm>
            <a:off x="3268906" y="4518527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369333D-4F01-4433-BC41-6B0D15381303}"/>
              </a:ext>
            </a:extLst>
          </p:cNvPr>
          <p:cNvSpPr txBox="1"/>
          <p:nvPr/>
        </p:nvSpPr>
        <p:spPr>
          <a:xfrm>
            <a:off x="5029339" y="545262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96022F-73D0-4024-9A72-21817FC8D96C}"/>
              </a:ext>
            </a:extLst>
          </p:cNvPr>
          <p:cNvSpPr txBox="1"/>
          <p:nvPr/>
        </p:nvSpPr>
        <p:spPr>
          <a:xfrm>
            <a:off x="4475568" y="365871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F8CFC6-2882-4F2F-9076-AE8CA6055F4D}"/>
              </a:ext>
            </a:extLst>
          </p:cNvPr>
          <p:cNvSpPr txBox="1"/>
          <p:nvPr/>
        </p:nvSpPr>
        <p:spPr>
          <a:xfrm>
            <a:off x="6051854" y="2536900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BB38FBE-0263-420D-A75B-1007F639B092}"/>
              </a:ext>
            </a:extLst>
          </p:cNvPr>
          <p:cNvSpPr txBox="1"/>
          <p:nvPr/>
        </p:nvSpPr>
        <p:spPr>
          <a:xfrm>
            <a:off x="3969707" y="2391871"/>
            <a:ext cx="54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2F4C072-094C-4D15-B0E4-182A87B67916}"/>
              </a:ext>
            </a:extLst>
          </p:cNvPr>
          <p:cNvCxnSpPr>
            <a:cxnSpLocks/>
            <a:stCxn id="5" idx="4"/>
            <a:endCxn id="14" idx="0"/>
          </p:cNvCxnSpPr>
          <p:nvPr/>
        </p:nvCxnSpPr>
        <p:spPr>
          <a:xfrm>
            <a:off x="3466050" y="1008815"/>
            <a:ext cx="626031" cy="17920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C1CE7A1-42BF-4D3E-B14E-F2A90990421E}"/>
              </a:ext>
            </a:extLst>
          </p:cNvPr>
          <p:cNvCxnSpPr>
            <a:stCxn id="3" idx="2"/>
          </p:cNvCxnSpPr>
          <p:nvPr/>
        </p:nvCxnSpPr>
        <p:spPr>
          <a:xfrm flipH="1">
            <a:off x="2877912" y="1022428"/>
            <a:ext cx="588137" cy="169913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76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45759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dirty="0">
                        <a:solidFill>
                          <a:schemeClr val="bg2">
                            <a:lumMod val="90000"/>
                          </a:schemeClr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ほ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し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sp>
        <p:nvSpPr>
          <p:cNvPr id="2" name="星: 5 pt 1">
            <a:extLst>
              <a:ext uri="{FF2B5EF4-FFF2-40B4-BE49-F238E27FC236}">
                <a16:creationId xmlns:a16="http://schemas.microsoft.com/office/drawing/2014/main" id="{07B0B492-02C7-4C7B-940C-03A7F959FBF5}"/>
              </a:ext>
            </a:extLst>
          </p:cNvPr>
          <p:cNvSpPr/>
          <p:nvPr/>
        </p:nvSpPr>
        <p:spPr>
          <a:xfrm>
            <a:off x="836102" y="1036040"/>
            <a:ext cx="5259898" cy="4530055"/>
          </a:xfrm>
          <a:prstGeom prst="star5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5FF9200-68DB-436E-83C7-07DB9AEF180B}"/>
              </a:ext>
            </a:extLst>
          </p:cNvPr>
          <p:cNvSpPr/>
          <p:nvPr/>
        </p:nvSpPr>
        <p:spPr>
          <a:xfrm flipH="1" flipV="1">
            <a:off x="3426413" y="1008815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963A10B-BCBE-412D-9BFD-08872974B82A}"/>
              </a:ext>
            </a:extLst>
          </p:cNvPr>
          <p:cNvSpPr/>
          <p:nvPr/>
        </p:nvSpPr>
        <p:spPr>
          <a:xfrm flipH="1" flipV="1">
            <a:off x="2798637" y="272156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6FCE274-EA78-4C8A-86B1-C8D62BAB5F30}"/>
              </a:ext>
            </a:extLst>
          </p:cNvPr>
          <p:cNvSpPr/>
          <p:nvPr/>
        </p:nvSpPr>
        <p:spPr>
          <a:xfrm flipH="1" flipV="1">
            <a:off x="796464" y="272279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AEC1F8F-17CD-46EC-9EDB-81981DF426E8}"/>
              </a:ext>
            </a:extLst>
          </p:cNvPr>
          <p:cNvSpPr/>
          <p:nvPr/>
        </p:nvSpPr>
        <p:spPr>
          <a:xfrm flipH="1" flipV="1">
            <a:off x="2437910" y="380374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C77A27F-A9C4-4B45-BAA2-F24D7848602B}"/>
              </a:ext>
            </a:extLst>
          </p:cNvPr>
          <p:cNvSpPr/>
          <p:nvPr/>
        </p:nvSpPr>
        <p:spPr>
          <a:xfrm flipH="1" flipV="1">
            <a:off x="1825514" y="548682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A46ADB2-8517-4C1D-8765-6114211F8BDF}"/>
              </a:ext>
            </a:extLst>
          </p:cNvPr>
          <p:cNvSpPr/>
          <p:nvPr/>
        </p:nvSpPr>
        <p:spPr>
          <a:xfrm flipH="1" flipV="1">
            <a:off x="3426412" y="446647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BA74AB1-88EC-461F-AD44-542F1CC88248}"/>
              </a:ext>
            </a:extLst>
          </p:cNvPr>
          <p:cNvSpPr/>
          <p:nvPr/>
        </p:nvSpPr>
        <p:spPr>
          <a:xfrm flipH="1" flipV="1">
            <a:off x="5046886" y="550482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2B586F7-BA8B-4385-B30D-9010CB2A9BB0}"/>
              </a:ext>
            </a:extLst>
          </p:cNvPr>
          <p:cNvSpPr/>
          <p:nvPr/>
        </p:nvSpPr>
        <p:spPr>
          <a:xfrm flipH="1" flipV="1">
            <a:off x="4435931" y="380374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564ED96-A93A-4E43-810C-197F206D0D9E}"/>
              </a:ext>
            </a:extLst>
          </p:cNvPr>
          <p:cNvSpPr/>
          <p:nvPr/>
        </p:nvSpPr>
        <p:spPr>
          <a:xfrm flipH="1" flipV="1">
            <a:off x="6016725" y="2721566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32C93E81-B44E-4E3A-ADB3-ABC01A827292}"/>
              </a:ext>
            </a:extLst>
          </p:cNvPr>
          <p:cNvSpPr/>
          <p:nvPr/>
        </p:nvSpPr>
        <p:spPr>
          <a:xfrm flipH="1" flipV="1">
            <a:off x="4052444" y="2721566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1AEB406-0916-478E-B72E-577556294561}"/>
              </a:ext>
            </a:extLst>
          </p:cNvPr>
          <p:cNvSpPr txBox="1"/>
          <p:nvPr/>
        </p:nvSpPr>
        <p:spPr>
          <a:xfrm>
            <a:off x="3268907" y="653096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972959-A6C4-492F-B17E-4E2EBCFA72A0}"/>
              </a:ext>
            </a:extLst>
          </p:cNvPr>
          <p:cNvSpPr txBox="1"/>
          <p:nvPr/>
        </p:nvSpPr>
        <p:spPr>
          <a:xfrm>
            <a:off x="2563603" y="2391871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172EA9-FBA1-418D-BA60-56FD1137C327}"/>
              </a:ext>
            </a:extLst>
          </p:cNvPr>
          <p:cNvSpPr txBox="1"/>
          <p:nvPr/>
        </p:nvSpPr>
        <p:spPr>
          <a:xfrm>
            <a:off x="472297" y="2536900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FDA776-B99E-444C-9F2C-E8020AFA9B80}"/>
              </a:ext>
            </a:extLst>
          </p:cNvPr>
          <p:cNvSpPr txBox="1"/>
          <p:nvPr/>
        </p:nvSpPr>
        <p:spPr>
          <a:xfrm>
            <a:off x="2082495" y="365871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52FAAEB-B481-4E0B-8C31-CC777F1A109B}"/>
              </a:ext>
            </a:extLst>
          </p:cNvPr>
          <p:cNvSpPr txBox="1"/>
          <p:nvPr/>
        </p:nvSpPr>
        <p:spPr>
          <a:xfrm>
            <a:off x="1510506" y="545262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0A6C38-6CB0-4B87-AAAA-2C15D69BF50A}"/>
              </a:ext>
            </a:extLst>
          </p:cNvPr>
          <p:cNvSpPr txBox="1"/>
          <p:nvPr/>
        </p:nvSpPr>
        <p:spPr>
          <a:xfrm>
            <a:off x="3268906" y="4518527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369333D-4F01-4433-BC41-6B0D15381303}"/>
              </a:ext>
            </a:extLst>
          </p:cNvPr>
          <p:cNvSpPr txBox="1"/>
          <p:nvPr/>
        </p:nvSpPr>
        <p:spPr>
          <a:xfrm>
            <a:off x="5029339" y="545262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96022F-73D0-4024-9A72-21817FC8D96C}"/>
              </a:ext>
            </a:extLst>
          </p:cNvPr>
          <p:cNvSpPr txBox="1"/>
          <p:nvPr/>
        </p:nvSpPr>
        <p:spPr>
          <a:xfrm>
            <a:off x="4475568" y="3658718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F8CFC6-2882-4F2F-9076-AE8CA6055F4D}"/>
              </a:ext>
            </a:extLst>
          </p:cNvPr>
          <p:cNvSpPr txBox="1"/>
          <p:nvPr/>
        </p:nvSpPr>
        <p:spPr>
          <a:xfrm>
            <a:off x="6051854" y="2536900"/>
            <a:ext cx="39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BB38FBE-0263-420D-A75B-1007F639B092}"/>
              </a:ext>
            </a:extLst>
          </p:cNvPr>
          <p:cNvSpPr txBox="1"/>
          <p:nvPr/>
        </p:nvSpPr>
        <p:spPr>
          <a:xfrm>
            <a:off x="3969707" y="2391871"/>
            <a:ext cx="54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2F4C072-094C-4D15-B0E4-182A87B67916}"/>
              </a:ext>
            </a:extLst>
          </p:cNvPr>
          <p:cNvCxnSpPr>
            <a:cxnSpLocks/>
            <a:stCxn id="5" idx="4"/>
            <a:endCxn id="14" idx="0"/>
          </p:cNvCxnSpPr>
          <p:nvPr/>
        </p:nvCxnSpPr>
        <p:spPr>
          <a:xfrm>
            <a:off x="3466050" y="1008815"/>
            <a:ext cx="626031" cy="17920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26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123</Words>
  <Application>Microsoft Office PowerPoint</Application>
  <PresentationFormat>ワイド画面</PresentationFormat>
  <Paragraphs>53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UD デジタル 教科書体 N-R</vt:lpstr>
      <vt:lpstr>游ゴシック</vt:lpstr>
      <vt:lpstr>游ゴシック Light</vt:lpstr>
      <vt:lpstr>Arial</vt:lpstr>
      <vt:lpstr>Office テーマ</vt:lpstr>
      <vt:lpstr>てんつなぎ（10まで) ひらがな（ほし）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tamotamo0719@yahoo.co.jp</dc:creator>
  <cp:lastModifiedBy>三逵　梨那</cp:lastModifiedBy>
  <cp:revision>20</cp:revision>
  <cp:lastPrinted>2020-04-18T05:36:28Z</cp:lastPrinted>
  <dcterms:created xsi:type="dcterms:W3CDTF">2020-04-18T03:43:08Z</dcterms:created>
  <dcterms:modified xsi:type="dcterms:W3CDTF">2020-06-04T07:33:53Z</dcterms:modified>
</cp:coreProperties>
</file>