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21674138" cy="16256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2" autoAdjust="0"/>
    <p:restoredTop sz="94660"/>
  </p:normalViewPr>
  <p:slideViewPr>
    <p:cSldViewPr snapToGrid="0">
      <p:cViewPr>
        <p:scale>
          <a:sx n="24" d="100"/>
          <a:sy n="24" d="100"/>
        </p:scale>
        <p:origin x="870" y="8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561" y="2660416"/>
            <a:ext cx="18423017" cy="5659496"/>
          </a:xfrm>
        </p:spPr>
        <p:txBody>
          <a:bodyPr anchor="b"/>
          <a:lstStyle>
            <a:lvl1pPr algn="ctr">
              <a:defRPr sz="1422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8538164"/>
            <a:ext cx="16255604" cy="3924769"/>
          </a:xfrm>
        </p:spPr>
        <p:txBody>
          <a:bodyPr/>
          <a:lstStyle>
            <a:lvl1pPr marL="0" indent="0" algn="ctr">
              <a:buNone/>
              <a:defRPr sz="5689"/>
            </a:lvl1pPr>
            <a:lvl2pPr marL="1083701" indent="0" algn="ctr">
              <a:buNone/>
              <a:defRPr sz="4741"/>
            </a:lvl2pPr>
            <a:lvl3pPr marL="2167402" indent="0" algn="ctr">
              <a:buNone/>
              <a:defRPr sz="4267"/>
            </a:lvl3pPr>
            <a:lvl4pPr marL="3251103" indent="0" algn="ctr">
              <a:buNone/>
              <a:defRPr sz="3792"/>
            </a:lvl4pPr>
            <a:lvl5pPr marL="4334805" indent="0" algn="ctr">
              <a:buNone/>
              <a:defRPr sz="3792"/>
            </a:lvl5pPr>
            <a:lvl6pPr marL="5418506" indent="0" algn="ctr">
              <a:buNone/>
              <a:defRPr sz="3792"/>
            </a:lvl6pPr>
            <a:lvl7pPr marL="6502207" indent="0" algn="ctr">
              <a:buNone/>
              <a:defRPr sz="3792"/>
            </a:lvl7pPr>
            <a:lvl8pPr marL="7585908" indent="0" algn="ctr">
              <a:buNone/>
              <a:defRPr sz="3792"/>
            </a:lvl8pPr>
            <a:lvl9pPr marL="8669609" indent="0" algn="ctr">
              <a:buNone/>
              <a:defRPr sz="379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92EE-5568-471F-9920-8F4F62FF4ECB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1B28-FFC5-485A-8B85-1EE638429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30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92EE-5568-471F-9920-8F4F62FF4ECB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1B28-FFC5-485A-8B85-1EE638429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43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6" y="865481"/>
            <a:ext cx="4673486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8" y="865481"/>
            <a:ext cx="13749531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92EE-5568-471F-9920-8F4F62FF4ECB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1B28-FFC5-485A-8B85-1EE638429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93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92EE-5568-471F-9920-8F4F62FF4ECB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1B28-FFC5-485A-8B85-1EE638429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60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10" y="4052716"/>
            <a:ext cx="18693944" cy="6762043"/>
          </a:xfrm>
        </p:spPr>
        <p:txBody>
          <a:bodyPr anchor="b"/>
          <a:lstStyle>
            <a:lvl1pPr>
              <a:defRPr sz="1422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10" y="10878731"/>
            <a:ext cx="18693944" cy="3555999"/>
          </a:xfrm>
        </p:spPr>
        <p:txBody>
          <a:bodyPr/>
          <a:lstStyle>
            <a:lvl1pPr marL="0" indent="0">
              <a:buNone/>
              <a:defRPr sz="5689">
                <a:solidFill>
                  <a:schemeClr val="tx1"/>
                </a:solidFill>
              </a:defRPr>
            </a:lvl1pPr>
            <a:lvl2pPr marL="1083701" indent="0">
              <a:buNone/>
              <a:defRPr sz="4741">
                <a:solidFill>
                  <a:schemeClr val="tx1">
                    <a:tint val="75000"/>
                  </a:schemeClr>
                </a:solidFill>
              </a:defRPr>
            </a:lvl2pPr>
            <a:lvl3pPr marL="2167402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3pPr>
            <a:lvl4pPr marL="3251103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4pPr>
            <a:lvl5pPr marL="4334805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5pPr>
            <a:lvl6pPr marL="5418506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6pPr>
            <a:lvl7pPr marL="6502207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7pPr>
            <a:lvl8pPr marL="7585908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8pPr>
            <a:lvl9pPr marL="8669609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92EE-5568-471F-9920-8F4F62FF4ECB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1B28-FFC5-485A-8B85-1EE638429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60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4327407"/>
            <a:ext cx="9211509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4327407"/>
            <a:ext cx="9211509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92EE-5568-471F-9920-8F4F62FF4ECB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1B28-FFC5-485A-8B85-1EE638429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9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865485"/>
            <a:ext cx="18693944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2" y="3984979"/>
            <a:ext cx="9169175" cy="1952977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2" y="5937956"/>
            <a:ext cx="9169175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3" y="3984979"/>
            <a:ext cx="9214332" cy="1952977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3" y="5937956"/>
            <a:ext cx="9214332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92EE-5568-471F-9920-8F4F62FF4ECB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1B28-FFC5-485A-8B85-1EE638429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18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92EE-5568-471F-9920-8F4F62FF4ECB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1B28-FFC5-485A-8B85-1EE638429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27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92EE-5568-471F-9920-8F4F62FF4ECB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1B28-FFC5-485A-8B85-1EE638429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82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083733"/>
            <a:ext cx="6990474" cy="3793067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2340567"/>
            <a:ext cx="10972532" cy="11552296"/>
          </a:xfrm>
        </p:spPr>
        <p:txBody>
          <a:bodyPr/>
          <a:lstStyle>
            <a:lvl1pPr>
              <a:defRPr sz="7585"/>
            </a:lvl1pPr>
            <a:lvl2pPr>
              <a:defRPr sz="6637"/>
            </a:lvl2pPr>
            <a:lvl3pPr>
              <a:defRPr sz="5689"/>
            </a:lvl3pPr>
            <a:lvl4pPr>
              <a:defRPr sz="4741"/>
            </a:lvl4pPr>
            <a:lvl5pPr>
              <a:defRPr sz="4741"/>
            </a:lvl5pPr>
            <a:lvl6pPr>
              <a:defRPr sz="4741"/>
            </a:lvl6pPr>
            <a:lvl7pPr>
              <a:defRPr sz="4741"/>
            </a:lvl7pPr>
            <a:lvl8pPr>
              <a:defRPr sz="4741"/>
            </a:lvl8pPr>
            <a:lvl9pPr>
              <a:defRPr sz="474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0" y="4876800"/>
            <a:ext cx="6990474" cy="9034875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92EE-5568-471F-9920-8F4F62FF4ECB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1B28-FFC5-485A-8B85-1EE638429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72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083733"/>
            <a:ext cx="6990474" cy="3793067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2340567"/>
            <a:ext cx="10972532" cy="11552296"/>
          </a:xfrm>
        </p:spPr>
        <p:txBody>
          <a:bodyPr anchor="t"/>
          <a:lstStyle>
            <a:lvl1pPr marL="0" indent="0">
              <a:buNone/>
              <a:defRPr sz="7585"/>
            </a:lvl1pPr>
            <a:lvl2pPr marL="1083701" indent="0">
              <a:buNone/>
              <a:defRPr sz="6637"/>
            </a:lvl2pPr>
            <a:lvl3pPr marL="2167402" indent="0">
              <a:buNone/>
              <a:defRPr sz="5689"/>
            </a:lvl3pPr>
            <a:lvl4pPr marL="3251103" indent="0">
              <a:buNone/>
              <a:defRPr sz="4741"/>
            </a:lvl4pPr>
            <a:lvl5pPr marL="4334805" indent="0">
              <a:buNone/>
              <a:defRPr sz="4741"/>
            </a:lvl5pPr>
            <a:lvl6pPr marL="5418506" indent="0">
              <a:buNone/>
              <a:defRPr sz="4741"/>
            </a:lvl6pPr>
            <a:lvl7pPr marL="6502207" indent="0">
              <a:buNone/>
              <a:defRPr sz="4741"/>
            </a:lvl7pPr>
            <a:lvl8pPr marL="7585908" indent="0">
              <a:buNone/>
              <a:defRPr sz="4741"/>
            </a:lvl8pPr>
            <a:lvl9pPr marL="8669609" indent="0">
              <a:buNone/>
              <a:defRPr sz="474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0" y="4876800"/>
            <a:ext cx="6990474" cy="9034875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92EE-5568-471F-9920-8F4F62FF4ECB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1B28-FFC5-485A-8B85-1EE638429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20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865485"/>
            <a:ext cx="18693944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4327407"/>
            <a:ext cx="18693944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5066908"/>
            <a:ext cx="487668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B92EE-5568-471F-9920-8F4F62FF4ECB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5066908"/>
            <a:ext cx="7315022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5066908"/>
            <a:ext cx="487668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61B28-FFC5-485A-8B85-1EE638429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25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167402" rtl="0" eaLnBrk="1" latinLnBrk="0" hangingPunct="1">
        <a:lnSpc>
          <a:spcPct val="90000"/>
        </a:lnSpc>
        <a:spcBef>
          <a:spcPct val="0"/>
        </a:spcBef>
        <a:buNone/>
        <a:defRPr kumimoji="1" sz="10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1851" indent="-541851" algn="l" defTabSz="2167402" rtl="0" eaLnBrk="1" latinLnBrk="0" hangingPunct="1">
        <a:lnSpc>
          <a:spcPct val="90000"/>
        </a:lnSpc>
        <a:spcBef>
          <a:spcPts val="2370"/>
        </a:spcBef>
        <a:buFont typeface="Arial" panose="020B0604020202020204" pitchFamily="34" charset="0"/>
        <a:buChar char="•"/>
        <a:defRPr kumimoji="1" sz="6637" kern="1200">
          <a:solidFill>
            <a:schemeClr val="tx1"/>
          </a:solidFill>
          <a:latin typeface="+mn-lt"/>
          <a:ea typeface="+mn-ea"/>
          <a:cs typeface="+mn-cs"/>
        </a:defRPr>
      </a:lvl1pPr>
      <a:lvl2pPr marL="1625552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5689" kern="1200">
          <a:solidFill>
            <a:schemeClr val="tx1"/>
          </a:solidFill>
          <a:latin typeface="+mn-lt"/>
          <a:ea typeface="+mn-ea"/>
          <a:cs typeface="+mn-cs"/>
        </a:defRPr>
      </a:lvl2pPr>
      <a:lvl3pPr marL="2709253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741" kern="1200">
          <a:solidFill>
            <a:schemeClr val="tx1"/>
          </a:solidFill>
          <a:latin typeface="+mn-lt"/>
          <a:ea typeface="+mn-ea"/>
          <a:cs typeface="+mn-cs"/>
        </a:defRPr>
      </a:lvl3pPr>
      <a:lvl4pPr marL="3792954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876655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960356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7044058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8127759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9211460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7402" rtl="0" eaLnBrk="1" latinLnBrk="0" hangingPunct="1"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83701" algn="l" defTabSz="2167402" rtl="0" eaLnBrk="1" latinLnBrk="0" hangingPunct="1"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167402" algn="l" defTabSz="2167402" rtl="0" eaLnBrk="1" latinLnBrk="0" hangingPunct="1"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251103" algn="l" defTabSz="2167402" rtl="0" eaLnBrk="1" latinLnBrk="0" hangingPunct="1"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334805" algn="l" defTabSz="2167402" rtl="0" eaLnBrk="1" latinLnBrk="0" hangingPunct="1"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418506" algn="l" defTabSz="2167402" rtl="0" eaLnBrk="1" latinLnBrk="0" hangingPunct="1"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6502207" algn="l" defTabSz="2167402" rtl="0" eaLnBrk="1" latinLnBrk="0" hangingPunct="1"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7585908" algn="l" defTabSz="2167402" rtl="0" eaLnBrk="1" latinLnBrk="0" hangingPunct="1"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8669609" algn="l" defTabSz="2167402" rtl="0" eaLnBrk="1" latinLnBrk="0" hangingPunct="1"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6F73173-A535-4343-95CD-48F48B773C45}"/>
              </a:ext>
            </a:extLst>
          </p:cNvPr>
          <p:cNvSpPr/>
          <p:nvPr/>
        </p:nvSpPr>
        <p:spPr>
          <a:xfrm>
            <a:off x="16361707" y="1272207"/>
            <a:ext cx="3359427" cy="9144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E943CF9-C698-4327-96E7-8A473E0F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5405" y="1529932"/>
            <a:ext cx="5192029" cy="10365733"/>
          </a:xfrm>
        </p:spPr>
        <p:txBody>
          <a:bodyPr vert="eaVert">
            <a:normAutofit/>
          </a:bodyPr>
          <a:lstStyle/>
          <a:p>
            <a:r>
              <a:rPr lang="ja-JP" altLang="en-US" sz="6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せつぞくし（つなぎことば）</a:t>
            </a:r>
            <a:endParaRPr kumimoji="1" lang="ja-JP" altLang="en-US" sz="6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5A3DED-C9A6-4E75-B1AD-B6F4641B6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165" y="1529932"/>
            <a:ext cx="11589027" cy="14119618"/>
          </a:xfrm>
        </p:spPr>
        <p:txBody>
          <a:bodyPr vert="eaVert"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だから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→まえの　ぶんが　うしろの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ぶんの　りゆうになる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ときに　つかいます。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しかし→まえの　ぶんと　うしろの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ぶんが　ぎゃくになる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ときに　つかいます。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281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A81693-3064-4212-AA54-0DF7160DD05D}"/>
              </a:ext>
            </a:extLst>
          </p:cNvPr>
          <p:cNvSpPr txBox="1"/>
          <p:nvPr/>
        </p:nvSpPr>
        <p:spPr>
          <a:xfrm flipH="1">
            <a:off x="14244017" y="1551001"/>
            <a:ext cx="1661993" cy="103958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きょうは　あつい。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EDB3D4D-E362-444B-8643-7CA7BA1A17ED}"/>
              </a:ext>
            </a:extLst>
          </p:cNvPr>
          <p:cNvSpPr/>
          <p:nvPr/>
        </p:nvSpPr>
        <p:spPr>
          <a:xfrm>
            <a:off x="10047268" y="3945956"/>
            <a:ext cx="2783254" cy="716818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305B6D-244F-4AD6-8648-2C9C7CFB579F}"/>
              </a:ext>
            </a:extLst>
          </p:cNvPr>
          <p:cNvSpPr txBox="1"/>
          <p:nvPr/>
        </p:nvSpPr>
        <p:spPr>
          <a:xfrm>
            <a:off x="6971780" y="3945956"/>
            <a:ext cx="1661993" cy="115303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かきごおりを　たべた。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82616AE-F4EC-404E-ABE0-EA02AFCDB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786" y="343911"/>
            <a:ext cx="6109352" cy="610079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32B0077-5DA3-4F18-BFAF-C2FD1CEA0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45" y="9431656"/>
            <a:ext cx="5382567" cy="60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0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A81693-3064-4212-AA54-0DF7160DD05D}"/>
              </a:ext>
            </a:extLst>
          </p:cNvPr>
          <p:cNvSpPr txBox="1"/>
          <p:nvPr/>
        </p:nvSpPr>
        <p:spPr>
          <a:xfrm flipH="1">
            <a:off x="14244017" y="1551001"/>
            <a:ext cx="1661993" cy="103958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きょうは　あつい。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EDB3D4D-E362-444B-8643-7CA7BA1A17ED}"/>
              </a:ext>
            </a:extLst>
          </p:cNvPr>
          <p:cNvSpPr/>
          <p:nvPr/>
        </p:nvSpPr>
        <p:spPr>
          <a:xfrm>
            <a:off x="10047268" y="3945956"/>
            <a:ext cx="2783254" cy="716818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305B6D-244F-4AD6-8648-2C9C7CFB579F}"/>
              </a:ext>
            </a:extLst>
          </p:cNvPr>
          <p:cNvSpPr txBox="1"/>
          <p:nvPr/>
        </p:nvSpPr>
        <p:spPr>
          <a:xfrm>
            <a:off x="6971780" y="3945956"/>
            <a:ext cx="1661993" cy="115303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ラーメンを　たべた。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82616AE-F4EC-404E-ABE0-EA02AFCDB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786" y="343911"/>
            <a:ext cx="6109352" cy="61007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D7C9438-A952-44C0-9C1C-A1F853A3F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38" y="9995729"/>
            <a:ext cx="5480568" cy="54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3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A81693-3064-4212-AA54-0DF7160DD05D}"/>
              </a:ext>
            </a:extLst>
          </p:cNvPr>
          <p:cNvSpPr txBox="1"/>
          <p:nvPr/>
        </p:nvSpPr>
        <p:spPr>
          <a:xfrm flipH="1">
            <a:off x="14244017" y="1551001"/>
            <a:ext cx="1661993" cy="103958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あすは　えんそくだ。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EDB3D4D-E362-444B-8643-7CA7BA1A17ED}"/>
              </a:ext>
            </a:extLst>
          </p:cNvPr>
          <p:cNvSpPr/>
          <p:nvPr/>
        </p:nvSpPr>
        <p:spPr>
          <a:xfrm>
            <a:off x="10047268" y="3945956"/>
            <a:ext cx="2783254" cy="716818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305B6D-244F-4AD6-8648-2C9C7CFB579F}"/>
              </a:ext>
            </a:extLst>
          </p:cNvPr>
          <p:cNvSpPr txBox="1"/>
          <p:nvPr/>
        </p:nvSpPr>
        <p:spPr>
          <a:xfrm>
            <a:off x="7185462" y="7530050"/>
            <a:ext cx="1661993" cy="84380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はやく　ねた。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364C21C-5375-4499-8F1C-D06619FC5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803" y="1073425"/>
            <a:ext cx="4028424" cy="518601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8657BAA-7397-49CA-922C-9F4F7E586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5" y="9099397"/>
            <a:ext cx="6607076" cy="62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1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A81693-3064-4212-AA54-0DF7160DD05D}"/>
              </a:ext>
            </a:extLst>
          </p:cNvPr>
          <p:cNvSpPr txBox="1"/>
          <p:nvPr/>
        </p:nvSpPr>
        <p:spPr>
          <a:xfrm flipH="1">
            <a:off x="14244017" y="1551001"/>
            <a:ext cx="1661993" cy="103958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あすは　えんそくだ。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EDB3D4D-E362-444B-8643-7CA7BA1A17ED}"/>
              </a:ext>
            </a:extLst>
          </p:cNvPr>
          <p:cNvSpPr/>
          <p:nvPr/>
        </p:nvSpPr>
        <p:spPr>
          <a:xfrm>
            <a:off x="10047268" y="3945956"/>
            <a:ext cx="2783254" cy="716818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305B6D-244F-4AD6-8648-2C9C7CFB579F}"/>
              </a:ext>
            </a:extLst>
          </p:cNvPr>
          <p:cNvSpPr txBox="1"/>
          <p:nvPr/>
        </p:nvSpPr>
        <p:spPr>
          <a:xfrm>
            <a:off x="7231882" y="5896116"/>
            <a:ext cx="1661993" cy="9471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よふかしを　した。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364C21C-5375-4499-8F1C-D06619FC5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803" y="1073425"/>
            <a:ext cx="4028424" cy="518601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415425F-21DA-4A45-9056-FBC4E5C76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4" y="9541377"/>
            <a:ext cx="6728688" cy="618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4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A81693-3064-4212-AA54-0DF7160DD05D}"/>
              </a:ext>
            </a:extLst>
          </p:cNvPr>
          <p:cNvSpPr txBox="1"/>
          <p:nvPr/>
        </p:nvSpPr>
        <p:spPr>
          <a:xfrm flipH="1">
            <a:off x="14244016" y="1551000"/>
            <a:ext cx="1661993" cy="138168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ねこが　すきだ。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EDB3D4D-E362-444B-8643-7CA7BA1A17ED}"/>
              </a:ext>
            </a:extLst>
          </p:cNvPr>
          <p:cNvSpPr/>
          <p:nvPr/>
        </p:nvSpPr>
        <p:spPr>
          <a:xfrm>
            <a:off x="10047268" y="3945956"/>
            <a:ext cx="2783254" cy="716818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305B6D-244F-4AD6-8648-2C9C7CFB579F}"/>
              </a:ext>
            </a:extLst>
          </p:cNvPr>
          <p:cNvSpPr txBox="1"/>
          <p:nvPr/>
        </p:nvSpPr>
        <p:spPr>
          <a:xfrm>
            <a:off x="7231882" y="5896115"/>
            <a:ext cx="1661993" cy="98272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ねこを　かっている。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A1B3916-B581-4485-AE2C-DDED7D1E7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" y="8128000"/>
            <a:ext cx="6610350" cy="7620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4506ADD-49A6-4041-A4DD-1CAA02277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319" y="1551000"/>
            <a:ext cx="4778831" cy="49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7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A81693-3064-4212-AA54-0DF7160DD05D}"/>
              </a:ext>
            </a:extLst>
          </p:cNvPr>
          <p:cNvSpPr txBox="1"/>
          <p:nvPr/>
        </p:nvSpPr>
        <p:spPr>
          <a:xfrm flipH="1">
            <a:off x="14244016" y="1551000"/>
            <a:ext cx="1661993" cy="138168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ねこが　すきだ。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EDB3D4D-E362-444B-8643-7CA7BA1A17ED}"/>
              </a:ext>
            </a:extLst>
          </p:cNvPr>
          <p:cNvSpPr/>
          <p:nvPr/>
        </p:nvSpPr>
        <p:spPr>
          <a:xfrm>
            <a:off x="10047268" y="3945956"/>
            <a:ext cx="2783254" cy="716818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305B6D-244F-4AD6-8648-2C9C7CFB579F}"/>
              </a:ext>
            </a:extLst>
          </p:cNvPr>
          <p:cNvSpPr txBox="1"/>
          <p:nvPr/>
        </p:nvSpPr>
        <p:spPr>
          <a:xfrm>
            <a:off x="7231882" y="5896115"/>
            <a:ext cx="1661993" cy="98272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いぬを　かっている。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4506ADD-49A6-4041-A4DD-1CAA02277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319" y="1551000"/>
            <a:ext cx="4778831" cy="493991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3A56403-8101-48F2-AF42-AE4A3EDEE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0" y="8128000"/>
            <a:ext cx="6852312" cy="796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47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126</Words>
  <Application>Microsoft Office PowerPoint</Application>
  <PresentationFormat>ユーザー設定</PresentationFormat>
  <Paragraphs>20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Office テーマ</vt:lpstr>
      <vt:lpstr>せつぞくし（つなぎことば）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11</cp:revision>
  <dcterms:created xsi:type="dcterms:W3CDTF">2020-05-25T02:29:01Z</dcterms:created>
  <dcterms:modified xsi:type="dcterms:W3CDTF">2020-05-25T06:32:09Z</dcterms:modified>
</cp:coreProperties>
</file>