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66" r:id="rId8"/>
    <p:sldId id="260" r:id="rId9"/>
    <p:sldId id="263" r:id="rId10"/>
    <p:sldId id="265" r:id="rId11"/>
    <p:sldId id="264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5480A6-4C81-4A80-A4A1-8BE9C7D68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8846E19-C770-4279-8195-F3304A24D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206CC5-BC45-4DC4-8BE2-5F2EDB53B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BFA4-1759-482B-B464-5B718DB3FA6F}" type="datetimeFigureOut">
              <a:rPr kumimoji="1" lang="ja-JP" altLang="en-US" smtClean="0"/>
              <a:t>2020/5/25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DE56ED-C82E-49DE-A181-08A80235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BEB5B4-476D-4887-90CB-765850091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7228-4D80-4FB0-9796-9B6A78AB7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666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696CB9-669F-4BD3-9047-FFC6FA766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3FC34DC-F12B-4171-BE88-840939913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4C2642-D71B-45DA-A4A7-E9791BD1E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BFA4-1759-482B-B464-5B718DB3FA6F}" type="datetimeFigureOut">
              <a:rPr kumimoji="1" lang="ja-JP" altLang="en-US" smtClean="0"/>
              <a:t>2020/5/25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8EE116-6C7B-4D65-81CF-635145398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8EC790D-789F-4FC0-88CD-0800F987E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7228-4D80-4FB0-9796-9B6A78AB7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5230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6741375-984F-4404-965D-2E11797999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3517AC8-01AC-481D-8655-94AE384ED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E97442-1721-4458-946E-988921F09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BFA4-1759-482B-B464-5B718DB3FA6F}" type="datetimeFigureOut">
              <a:rPr kumimoji="1" lang="ja-JP" altLang="en-US" smtClean="0"/>
              <a:t>2020/5/25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515F8B-6D0C-4C52-BC06-C5598595C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2D357C-9D82-4785-8764-1572E990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7228-4D80-4FB0-9796-9B6A78AB7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5168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B5D4DF-AA03-43E4-9D10-19A401A0A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BC1389-BE5F-4501-8E73-E0E15593D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67FC27-8E76-4EF9-A5FB-8380C2AFA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BFA4-1759-482B-B464-5B718DB3FA6F}" type="datetimeFigureOut">
              <a:rPr kumimoji="1" lang="ja-JP" altLang="en-US" smtClean="0"/>
              <a:t>2020/5/25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FDB890-042E-4E02-BFA5-707074BB6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C95CE5B-ED3A-4581-A4F8-EE0643A9E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7228-4D80-4FB0-9796-9B6A78AB7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687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029E5-0BF5-464E-BF7D-97BE98511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7B8A850-BC84-476C-8776-E323895D4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C373B17-2640-4621-9405-7DCCC743B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BFA4-1759-482B-B464-5B718DB3FA6F}" type="datetimeFigureOut">
              <a:rPr kumimoji="1" lang="ja-JP" altLang="en-US" smtClean="0"/>
              <a:t>2020/5/25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A39FE5-09B5-4BDB-8F3F-23C35FB7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875B59-A904-4A20-A44D-2289B66BD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7228-4D80-4FB0-9796-9B6A78AB7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350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6FA164-6868-495D-9785-A4DA13204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F3F2E5-4798-4D22-A204-01DD14709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E256854-52BE-4EDE-B1C2-C9B2C1A65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B7A8EC-14E2-4682-AC91-5EB86DB1A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BFA4-1759-482B-B464-5B718DB3FA6F}" type="datetimeFigureOut">
              <a:rPr kumimoji="1" lang="ja-JP" altLang="en-US" smtClean="0"/>
              <a:t>2020/5/25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FC3E5FD-EE25-418A-ADD9-C430EF861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EC293AF-FB61-4E61-9E79-51287AF08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7228-4D80-4FB0-9796-9B6A78AB7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464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7B5BCF-AF54-4D8E-A12F-367D6894E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68F7E3F-2005-4DD3-99A1-30EB47B39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555DAA-5E95-42B1-A443-CDFFBF6BA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F19CAF1-0C1B-4CEE-A67D-30C35F0633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D77B277-47C6-47DE-9DB7-FD9E0C47F1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FB497A5-E66A-448B-9B7E-7F190A44E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BFA4-1759-482B-B464-5B718DB3FA6F}" type="datetimeFigureOut">
              <a:rPr kumimoji="1" lang="ja-JP" altLang="en-US" smtClean="0"/>
              <a:t>2020/5/25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40F4A08-936B-4F0D-8116-68D92751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F39C632-E2F8-4E7D-83B8-B72957532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7228-4D80-4FB0-9796-9B6A78AB7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660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ADF922-902A-47C0-AE6C-2E3BF19DC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D99B4AB-7A5A-41C7-9F46-6F483A402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BFA4-1759-482B-B464-5B718DB3FA6F}" type="datetimeFigureOut">
              <a:rPr kumimoji="1" lang="ja-JP" altLang="en-US" smtClean="0"/>
              <a:t>2020/5/25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FC424B3-83DD-4517-9789-DED4B3254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4DAC50A-06C5-460F-A2B8-DD6D1E704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7228-4D80-4FB0-9796-9B6A78AB7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0839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9BDE435-3770-4FFB-93EE-892BFF29D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BFA4-1759-482B-B464-5B718DB3FA6F}" type="datetimeFigureOut">
              <a:rPr kumimoji="1" lang="ja-JP" altLang="en-US" smtClean="0"/>
              <a:t>2020/5/25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EAF865D-1673-43DF-AE8D-BAE9E5DBF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6404CB-453B-49C8-9A30-AF767A237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7228-4D80-4FB0-9796-9B6A78AB7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338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53403E-1F13-4031-A700-CBCD0D70F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129D1C-4157-4006-8365-939C23240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803B91F-5A79-4817-B5AF-B39E23571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BEEAE87-5272-4B71-B14D-FD08A98B8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BFA4-1759-482B-B464-5B718DB3FA6F}" type="datetimeFigureOut">
              <a:rPr kumimoji="1" lang="ja-JP" altLang="en-US" smtClean="0"/>
              <a:t>2020/5/25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91D1AED-DB9D-441E-988A-B32E2F03D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49B802B-6AD5-454E-A3D3-CEC05F2EA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7228-4D80-4FB0-9796-9B6A78AB7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984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98620A-8619-4229-94A3-E7645D628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3C22997-DD11-4CD1-BEA7-A674B90C44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0A7E5B2-938B-47C5-B51F-AA034FCD2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2EFCBC7-04CA-4F88-A26D-938652CF5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BFA4-1759-482B-B464-5B718DB3FA6F}" type="datetimeFigureOut">
              <a:rPr kumimoji="1" lang="ja-JP" altLang="en-US" smtClean="0"/>
              <a:t>2020/5/25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3799CBD-D7A2-4ADC-8F14-DA64FDC76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12E65E0-32C9-4A20-8124-1BD13B47B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7228-4D80-4FB0-9796-9B6A78AB7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465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3E122EA-828A-4D48-A67A-5621E67BD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DCAD843-3B21-45A7-9A99-9F78035E9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EC7E1A4-D989-4CE0-919F-F2B843AF9A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2BFA4-1759-482B-B464-5B718DB3FA6F}" type="datetimeFigureOut">
              <a:rPr kumimoji="1" lang="ja-JP" altLang="en-US" smtClean="0"/>
              <a:t>2020/5/25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CD97610-D509-49CC-8DF3-E1E33DF21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DB1842-B06F-4089-B483-60741FCC4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D7228-4D80-4FB0-9796-9B6A78AB7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252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B46AFD4-C850-442F-81EB-BF2682C42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03" y="2154163"/>
            <a:ext cx="4759949" cy="4408902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0241C606-AFF4-423E-942D-A00A173F219A}"/>
              </a:ext>
            </a:extLst>
          </p:cNvPr>
          <p:cNvGrpSpPr/>
          <p:nvPr/>
        </p:nvGrpSpPr>
        <p:grpSpPr>
          <a:xfrm>
            <a:off x="3939209" y="2607167"/>
            <a:ext cx="6861313" cy="2136913"/>
            <a:chOff x="1027044" y="3591338"/>
            <a:chExt cx="7467599" cy="2136913"/>
          </a:xfrm>
        </p:grpSpPr>
        <p:sp>
          <p:nvSpPr>
            <p:cNvPr id="7" name="思考の吹き出し: 雲形 6">
              <a:extLst>
                <a:ext uri="{FF2B5EF4-FFF2-40B4-BE49-F238E27FC236}">
                  <a16:creationId xmlns:a16="http://schemas.microsoft.com/office/drawing/2014/main" id="{8622D50F-4790-4313-A131-684E095C4127}"/>
                </a:ext>
              </a:extLst>
            </p:cNvPr>
            <p:cNvSpPr/>
            <p:nvPr/>
          </p:nvSpPr>
          <p:spPr>
            <a:xfrm>
              <a:off x="1027044" y="3591338"/>
              <a:ext cx="7467599" cy="2136913"/>
            </a:xfrm>
            <a:prstGeom prst="cloudCallout">
              <a:avLst>
                <a:gd name="adj1" fmla="val -50646"/>
                <a:gd name="adj2" fmla="val 54438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341F9C6B-6C2E-499C-A141-BA073E3006AA}"/>
                </a:ext>
              </a:extLst>
            </p:cNvPr>
            <p:cNvSpPr txBox="1"/>
            <p:nvPr/>
          </p:nvSpPr>
          <p:spPr>
            <a:xfrm>
              <a:off x="2199861" y="4081669"/>
              <a:ext cx="52876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b="1" dirty="0">
                  <a:solidFill>
                    <a:schemeClr val="tx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こんなとき、</a:t>
              </a:r>
              <a:endParaRPr lang="en-US" altLang="ja-JP" sz="28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sz="2800" b="1" dirty="0">
                  <a:solidFill>
                    <a:schemeClr val="tx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なんていえばいいのかな</a:t>
              </a:r>
              <a:endParaRPr kumimoji="1" lang="ja-JP" altLang="en-US" sz="28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A2D0E5E-2824-4F76-9896-8BD4888463BE}"/>
              </a:ext>
            </a:extLst>
          </p:cNvPr>
          <p:cNvSpPr txBox="1"/>
          <p:nvPr/>
        </p:nvSpPr>
        <p:spPr>
          <a:xfrm>
            <a:off x="3114261" y="1078000"/>
            <a:ext cx="7285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ことば　</a:t>
            </a:r>
            <a:r>
              <a:rPr kumimoji="1" lang="en-US" altLang="ja-JP" sz="44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―</a:t>
            </a:r>
            <a:r>
              <a:rPr kumimoji="1" lang="ja-JP" altLang="en-US" sz="44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あいさつ　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275887C-97D4-4514-9E52-0A4F30E021A0}"/>
              </a:ext>
            </a:extLst>
          </p:cNvPr>
          <p:cNvSpPr txBox="1"/>
          <p:nvPr/>
        </p:nvSpPr>
        <p:spPr>
          <a:xfrm>
            <a:off x="7754779" y="5936974"/>
            <a:ext cx="2120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※</a:t>
            </a:r>
            <a:r>
              <a:rPr lang="ja-JP" altLang="en-US" dirty="0"/>
              <a:t>選択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2416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01B0474-E674-49E0-9874-79E38983727C}"/>
              </a:ext>
            </a:extLst>
          </p:cNvPr>
          <p:cNvGrpSpPr/>
          <p:nvPr/>
        </p:nvGrpSpPr>
        <p:grpSpPr>
          <a:xfrm>
            <a:off x="2675007" y="1004533"/>
            <a:ext cx="4379911" cy="5285926"/>
            <a:chOff x="4158200" y="1361887"/>
            <a:chExt cx="3722178" cy="4439475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B9852E4E-FDF0-437B-940B-427D35616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58201" y="1361887"/>
              <a:ext cx="3722177" cy="2093724"/>
            </a:xfrm>
            <a:prstGeom prst="rect">
              <a:avLst/>
            </a:prstGeom>
          </p:spPr>
        </p:pic>
        <p:pic>
          <p:nvPicPr>
            <p:cNvPr id="3" name="図 2" descr="部屋 が含まれている画像&#10;&#10;自動的に生成された説明">
              <a:extLst>
                <a:ext uri="{FF2B5EF4-FFF2-40B4-BE49-F238E27FC236}">
                  <a16:creationId xmlns:a16="http://schemas.microsoft.com/office/drawing/2014/main" id="{DCB2BC61-6797-430D-82FA-988754084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8200" y="2079185"/>
              <a:ext cx="3722177" cy="3722177"/>
            </a:xfrm>
            <a:prstGeom prst="rect">
              <a:avLst/>
            </a:prstGeom>
          </p:spPr>
        </p:pic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D733B52-7EB7-46EF-841A-8E766CF962E3}"/>
              </a:ext>
            </a:extLst>
          </p:cNvPr>
          <p:cNvGrpSpPr/>
          <p:nvPr/>
        </p:nvGrpSpPr>
        <p:grpSpPr>
          <a:xfrm>
            <a:off x="6688975" y="1004533"/>
            <a:ext cx="4734399" cy="2557669"/>
            <a:chOff x="6688975" y="1004533"/>
            <a:chExt cx="4734399" cy="2557669"/>
          </a:xfrm>
        </p:grpSpPr>
        <p:sp>
          <p:nvSpPr>
            <p:cNvPr id="11" name="吹き出し: 円形 10">
              <a:extLst>
                <a:ext uri="{FF2B5EF4-FFF2-40B4-BE49-F238E27FC236}">
                  <a16:creationId xmlns:a16="http://schemas.microsoft.com/office/drawing/2014/main" id="{BFC76786-75E6-4A47-9FD7-44C6138E07DF}"/>
                </a:ext>
              </a:extLst>
            </p:cNvPr>
            <p:cNvSpPr/>
            <p:nvPr/>
          </p:nvSpPr>
          <p:spPr>
            <a:xfrm>
              <a:off x="6688975" y="1004533"/>
              <a:ext cx="4734399" cy="2557669"/>
            </a:xfrm>
            <a:prstGeom prst="wedgeEllipseCallout">
              <a:avLst>
                <a:gd name="adj1" fmla="val -41041"/>
                <a:gd name="adj2" fmla="val 54882"/>
              </a:avLst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7AB30A63-3324-49EA-889D-F7DEF7194F0D}"/>
                </a:ext>
              </a:extLst>
            </p:cNvPr>
            <p:cNvGrpSpPr/>
            <p:nvPr/>
          </p:nvGrpSpPr>
          <p:grpSpPr>
            <a:xfrm>
              <a:off x="7327038" y="1479326"/>
              <a:ext cx="3910806" cy="1608082"/>
              <a:chOff x="7531076" y="1547175"/>
              <a:chExt cx="3600750" cy="1608082"/>
            </a:xfrm>
          </p:grpSpPr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5093794-F1C0-4918-8E94-8F9ADE148AF3}"/>
                  </a:ext>
                </a:extLst>
              </p:cNvPr>
              <p:cNvSpPr txBox="1"/>
              <p:nvPr/>
            </p:nvSpPr>
            <p:spPr>
              <a:xfrm>
                <a:off x="7531076" y="1547175"/>
                <a:ext cx="29949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b="1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１）こんばんは</a:t>
                </a:r>
              </a:p>
            </p:txBody>
          </p:sp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994BC6F-8C12-48A6-BB57-2BC4A4DF026E}"/>
                  </a:ext>
                </a:extLst>
              </p:cNvPr>
              <p:cNvSpPr txBox="1"/>
              <p:nvPr/>
            </p:nvSpPr>
            <p:spPr>
              <a:xfrm>
                <a:off x="7556846" y="2113961"/>
                <a:ext cx="35749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b="1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２</a:t>
                </a:r>
                <a:r>
                  <a:rPr kumimoji="1" lang="ja-JP" altLang="en-US" sz="2400" b="1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）おはようございます</a:t>
                </a:r>
              </a:p>
            </p:txBody>
          </p:sp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0A52A78-59B8-43F1-9E5A-E942C20F1670}"/>
                  </a:ext>
                </a:extLst>
              </p:cNvPr>
              <p:cNvSpPr txBox="1"/>
              <p:nvPr/>
            </p:nvSpPr>
            <p:spPr>
              <a:xfrm>
                <a:off x="7558147" y="2693592"/>
                <a:ext cx="26675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b="1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３</a:t>
                </a:r>
                <a:r>
                  <a:rPr kumimoji="1" lang="ja-JP" altLang="en-US" sz="2400" b="1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）こんにちは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6319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黒い背景と白い文字&#10;&#10;自動的に生成された説明">
            <a:extLst>
              <a:ext uri="{FF2B5EF4-FFF2-40B4-BE49-F238E27FC236}">
                <a16:creationId xmlns:a16="http://schemas.microsoft.com/office/drawing/2014/main" id="{4AD78C53-C77F-48D6-A3E1-711101634B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1"/>
          <a:stretch/>
        </p:blipFill>
        <p:spPr>
          <a:xfrm>
            <a:off x="2146852" y="1460178"/>
            <a:ext cx="2375318" cy="2210674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78481A2F-1ECE-4112-96EB-1DDB4CD7E172}"/>
              </a:ext>
            </a:extLst>
          </p:cNvPr>
          <p:cNvGrpSpPr/>
          <p:nvPr/>
        </p:nvGrpSpPr>
        <p:grpSpPr>
          <a:xfrm>
            <a:off x="1726412" y="1223504"/>
            <a:ext cx="5242737" cy="4943134"/>
            <a:chOff x="1725391" y="1212703"/>
            <a:chExt cx="5242737" cy="4943134"/>
          </a:xfrm>
        </p:grpSpPr>
        <p:pic>
          <p:nvPicPr>
            <p:cNvPr id="5" name="図 4" descr="カーテン, ピンク が含まれている画像&#10;&#10;自動的に生成された説明">
              <a:extLst>
                <a:ext uri="{FF2B5EF4-FFF2-40B4-BE49-F238E27FC236}">
                  <a16:creationId xmlns:a16="http://schemas.microsoft.com/office/drawing/2014/main" id="{0C53AD4D-A1BE-48E7-B40B-650223D12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5391" y="1212703"/>
              <a:ext cx="3250681" cy="2685875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4170DC79-D954-4B58-BCA4-FFE3E1351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15303" y="2555641"/>
              <a:ext cx="3552825" cy="3600196"/>
            </a:xfrm>
            <a:prstGeom prst="rect">
              <a:avLst/>
            </a:prstGeom>
            <a:ln w="28575">
              <a:noFill/>
            </a:ln>
          </p:spPr>
        </p:pic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C5839949-DFEB-4ABA-B4C0-3B9E00F8E1E8}"/>
              </a:ext>
            </a:extLst>
          </p:cNvPr>
          <p:cNvGrpSpPr/>
          <p:nvPr/>
        </p:nvGrpSpPr>
        <p:grpSpPr>
          <a:xfrm>
            <a:off x="6688975" y="1004533"/>
            <a:ext cx="4734399" cy="2557669"/>
            <a:chOff x="6688975" y="1004533"/>
            <a:chExt cx="4734399" cy="2557669"/>
          </a:xfrm>
        </p:grpSpPr>
        <p:sp>
          <p:nvSpPr>
            <p:cNvPr id="11" name="吹き出し: 円形 10">
              <a:extLst>
                <a:ext uri="{FF2B5EF4-FFF2-40B4-BE49-F238E27FC236}">
                  <a16:creationId xmlns:a16="http://schemas.microsoft.com/office/drawing/2014/main" id="{7F2D6DA4-8BD6-4C37-A666-6DC77B8C14AC}"/>
                </a:ext>
              </a:extLst>
            </p:cNvPr>
            <p:cNvSpPr/>
            <p:nvPr/>
          </p:nvSpPr>
          <p:spPr>
            <a:xfrm>
              <a:off x="6688975" y="1004533"/>
              <a:ext cx="4734399" cy="2557669"/>
            </a:xfrm>
            <a:prstGeom prst="wedgeEllipseCallout">
              <a:avLst>
                <a:gd name="adj1" fmla="val -44680"/>
                <a:gd name="adj2" fmla="val 48664"/>
              </a:avLst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0B6F3495-D9E0-4F7F-B10A-9A9F2FD4121B}"/>
                </a:ext>
              </a:extLst>
            </p:cNvPr>
            <p:cNvGrpSpPr/>
            <p:nvPr/>
          </p:nvGrpSpPr>
          <p:grpSpPr>
            <a:xfrm>
              <a:off x="7327038" y="1479326"/>
              <a:ext cx="3910806" cy="1608082"/>
              <a:chOff x="7531076" y="1547175"/>
              <a:chExt cx="3600750" cy="1608082"/>
            </a:xfrm>
          </p:grpSpPr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FDEBEA0-A793-4235-BF20-476C2F97BC47}"/>
                  </a:ext>
                </a:extLst>
              </p:cNvPr>
              <p:cNvSpPr txBox="1"/>
              <p:nvPr/>
            </p:nvSpPr>
            <p:spPr>
              <a:xfrm>
                <a:off x="7531076" y="1547175"/>
                <a:ext cx="29949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b="1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１）こんばんは</a:t>
                </a:r>
              </a:p>
            </p:txBody>
          </p:sp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AED26850-A33F-48C7-BF78-87C9D6450F1D}"/>
                  </a:ext>
                </a:extLst>
              </p:cNvPr>
              <p:cNvSpPr txBox="1"/>
              <p:nvPr/>
            </p:nvSpPr>
            <p:spPr>
              <a:xfrm>
                <a:off x="7556846" y="2113961"/>
                <a:ext cx="35749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b="1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２</a:t>
                </a:r>
                <a:r>
                  <a:rPr kumimoji="1" lang="ja-JP" altLang="en-US" sz="2400" b="1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）おはようございます</a:t>
                </a:r>
              </a:p>
            </p:txBody>
          </p:sp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83AC390-4AFD-4CFB-86A7-55D4B6CFB7FC}"/>
                  </a:ext>
                </a:extLst>
              </p:cNvPr>
              <p:cNvSpPr txBox="1"/>
              <p:nvPr/>
            </p:nvSpPr>
            <p:spPr>
              <a:xfrm>
                <a:off x="7558147" y="2693592"/>
                <a:ext cx="29679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b="1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３</a:t>
                </a:r>
                <a:r>
                  <a:rPr kumimoji="1" lang="ja-JP" altLang="en-US" sz="2400" b="1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）おやすみなさい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9081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4EDE259A-1C5C-432A-AA75-8E0DD5E32112}"/>
              </a:ext>
            </a:extLst>
          </p:cNvPr>
          <p:cNvGrpSpPr/>
          <p:nvPr/>
        </p:nvGrpSpPr>
        <p:grpSpPr>
          <a:xfrm>
            <a:off x="1665933" y="954157"/>
            <a:ext cx="9704431" cy="5205709"/>
            <a:chOff x="3516488" y="954034"/>
            <a:chExt cx="9704431" cy="5205709"/>
          </a:xfrm>
        </p:grpSpPr>
        <p:pic>
          <p:nvPicPr>
            <p:cNvPr id="7" name="図 6" descr="建物, ウィンドウ が含まれている画像&#10;&#10;自動的に生成された説明">
              <a:extLst>
                <a:ext uri="{FF2B5EF4-FFF2-40B4-BE49-F238E27FC236}">
                  <a16:creationId xmlns:a16="http://schemas.microsoft.com/office/drawing/2014/main" id="{AA35B475-D74D-4035-A0DC-F07A41A55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9972" y="2680362"/>
              <a:ext cx="1121687" cy="1136845"/>
            </a:xfrm>
            <a:prstGeom prst="rect">
              <a:avLst/>
            </a:prstGeom>
          </p:spPr>
        </p:pic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68680E27-0845-4853-B867-2756B2CACA3C}"/>
                </a:ext>
              </a:extLst>
            </p:cNvPr>
            <p:cNvGrpSpPr/>
            <p:nvPr/>
          </p:nvGrpSpPr>
          <p:grpSpPr>
            <a:xfrm>
              <a:off x="3516488" y="954034"/>
              <a:ext cx="9704431" cy="5205709"/>
              <a:chOff x="1011827" y="954034"/>
              <a:chExt cx="9704431" cy="5205709"/>
            </a:xfrm>
          </p:grpSpPr>
          <p:pic>
            <p:nvPicPr>
              <p:cNvPr id="11" name="図 10" descr="カーテン, ピンク が含まれている画像&#10;&#10;自動的に生成された説明">
                <a:extLst>
                  <a:ext uri="{FF2B5EF4-FFF2-40B4-BE49-F238E27FC236}">
                    <a16:creationId xmlns:a16="http://schemas.microsoft.com/office/drawing/2014/main" id="{5E3104CC-C5FF-4E97-ADC9-C2DEB2A1B7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1827" y="1337425"/>
                <a:ext cx="3250681" cy="2685875"/>
              </a:xfrm>
              <a:prstGeom prst="rect">
                <a:avLst/>
              </a:prstGeom>
            </p:spPr>
          </p:pic>
          <p:pic>
            <p:nvPicPr>
              <p:cNvPr id="9" name="図 8" descr="ボックス, ピンク, 食品 が含まれている画像&#10;&#10;自動的に生成された説明">
                <a:extLst>
                  <a:ext uri="{FF2B5EF4-FFF2-40B4-BE49-F238E27FC236}">
                    <a16:creationId xmlns:a16="http://schemas.microsoft.com/office/drawing/2014/main" id="{736AE41F-3BF8-4908-9F4D-41AAB82501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7168" y="2349743"/>
                <a:ext cx="3552825" cy="3810000"/>
              </a:xfrm>
              <a:prstGeom prst="rect">
                <a:avLst/>
              </a:prstGeom>
            </p:spPr>
          </p:pic>
          <p:sp>
            <p:nvSpPr>
              <p:cNvPr id="12" name="吹き出し: 円形 11">
                <a:extLst>
                  <a:ext uri="{FF2B5EF4-FFF2-40B4-BE49-F238E27FC236}">
                    <a16:creationId xmlns:a16="http://schemas.microsoft.com/office/drawing/2014/main" id="{24585244-0A2B-43D1-BF24-67863AC9A461}"/>
                  </a:ext>
                </a:extLst>
              </p:cNvPr>
              <p:cNvSpPr/>
              <p:nvPr/>
            </p:nvSpPr>
            <p:spPr>
              <a:xfrm>
                <a:off x="6329789" y="954034"/>
                <a:ext cx="4386469" cy="2685876"/>
              </a:xfrm>
              <a:prstGeom prst="wedgeEllipseCallout">
                <a:avLst>
                  <a:gd name="adj1" fmla="val -56122"/>
                  <a:gd name="adj2" fmla="val 28308"/>
                </a:avLst>
              </a:prstGeom>
              <a:noFill/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83F9AC2-32A0-4160-B071-7C9C6C40B4F2}"/>
              </a:ext>
            </a:extLst>
          </p:cNvPr>
          <p:cNvGrpSpPr/>
          <p:nvPr/>
        </p:nvGrpSpPr>
        <p:grpSpPr>
          <a:xfrm>
            <a:off x="7482773" y="1493054"/>
            <a:ext cx="3600750" cy="1608082"/>
            <a:chOff x="7531076" y="1547175"/>
            <a:chExt cx="3600750" cy="1608082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E4FBEB85-3C67-4F5F-BB12-7DD92AEE4441}"/>
                </a:ext>
              </a:extLst>
            </p:cNvPr>
            <p:cNvSpPr txBox="1"/>
            <p:nvPr/>
          </p:nvSpPr>
          <p:spPr>
            <a:xfrm>
              <a:off x="7531076" y="1547175"/>
              <a:ext cx="2994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>
                  <a:solidFill>
                    <a:schemeClr val="tx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１）おやすみなさい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E250ABF8-7E0D-442D-B244-9EC2468CD770}"/>
                </a:ext>
              </a:extLst>
            </p:cNvPr>
            <p:cNvSpPr txBox="1"/>
            <p:nvPr/>
          </p:nvSpPr>
          <p:spPr>
            <a:xfrm>
              <a:off x="7556846" y="2113961"/>
              <a:ext cx="3574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chemeClr val="tx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２</a:t>
              </a:r>
              <a:r>
                <a:rPr kumimoji="1" lang="ja-JP" altLang="en-US" sz="2400" b="1" dirty="0">
                  <a:solidFill>
                    <a:schemeClr val="tx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）おはようございます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5405C5E0-3161-4E54-B9E9-A38D2D854A59}"/>
                </a:ext>
              </a:extLst>
            </p:cNvPr>
            <p:cNvSpPr txBox="1"/>
            <p:nvPr/>
          </p:nvSpPr>
          <p:spPr>
            <a:xfrm>
              <a:off x="7558147" y="2693592"/>
              <a:ext cx="2667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chemeClr val="tx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３</a:t>
              </a:r>
              <a:r>
                <a:rPr kumimoji="1" lang="ja-JP" altLang="en-US" sz="2400" b="1" dirty="0">
                  <a:solidFill>
                    <a:schemeClr val="tx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）さようなら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7637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おもちゃ, 人形, レゴ, 部屋 が含まれている画像&#10;&#10;自動的に生成された説明">
            <a:extLst>
              <a:ext uri="{FF2B5EF4-FFF2-40B4-BE49-F238E27FC236}">
                <a16:creationId xmlns:a16="http://schemas.microsoft.com/office/drawing/2014/main" id="{E43611B8-9F0E-4EEA-8C01-DB0B5510D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56" y="1532805"/>
            <a:ext cx="4377327" cy="4890868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2783736-DB4A-4992-9BFC-2708BA67FB5C}"/>
              </a:ext>
            </a:extLst>
          </p:cNvPr>
          <p:cNvGrpSpPr/>
          <p:nvPr/>
        </p:nvGrpSpPr>
        <p:grpSpPr>
          <a:xfrm>
            <a:off x="671750" y="589923"/>
            <a:ext cx="4359047" cy="2557669"/>
            <a:chOff x="671750" y="589923"/>
            <a:chExt cx="4359047" cy="2557669"/>
          </a:xfrm>
        </p:grpSpPr>
        <p:sp>
          <p:nvSpPr>
            <p:cNvPr id="8" name="吹き出し: 円形 7">
              <a:extLst>
                <a:ext uri="{FF2B5EF4-FFF2-40B4-BE49-F238E27FC236}">
                  <a16:creationId xmlns:a16="http://schemas.microsoft.com/office/drawing/2014/main" id="{F54492BF-BA57-4435-AF0A-00E7DEEBF045}"/>
                </a:ext>
              </a:extLst>
            </p:cNvPr>
            <p:cNvSpPr/>
            <p:nvPr/>
          </p:nvSpPr>
          <p:spPr>
            <a:xfrm>
              <a:off x="671750" y="589923"/>
              <a:ext cx="4359047" cy="2557669"/>
            </a:xfrm>
            <a:prstGeom prst="wedgeEllipseCallout">
              <a:avLst>
                <a:gd name="adj1" fmla="val 41192"/>
                <a:gd name="adj2" fmla="val 53846"/>
              </a:avLst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5EEBFDF2-CD2C-4A82-8D88-89E9D5972B76}"/>
                </a:ext>
              </a:extLst>
            </p:cNvPr>
            <p:cNvGrpSpPr/>
            <p:nvPr/>
          </p:nvGrpSpPr>
          <p:grpSpPr>
            <a:xfrm>
              <a:off x="1455817" y="1071140"/>
              <a:ext cx="3574980" cy="1601658"/>
              <a:chOff x="7556846" y="1553599"/>
              <a:chExt cx="3574980" cy="1601658"/>
            </a:xfrm>
          </p:grpSpPr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AF72235-F0AD-4CB2-A9C4-DF1E3F18A5F4}"/>
                  </a:ext>
                </a:extLst>
              </p:cNvPr>
              <p:cNvSpPr txBox="1"/>
              <p:nvPr/>
            </p:nvSpPr>
            <p:spPr>
              <a:xfrm>
                <a:off x="7556846" y="1553599"/>
                <a:ext cx="29949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b="1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１）いってきます</a:t>
                </a:r>
              </a:p>
            </p:txBody>
          </p:sp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21436AC9-2E24-47C0-A486-3D16B66B5BF6}"/>
                  </a:ext>
                </a:extLst>
              </p:cNvPr>
              <p:cNvSpPr txBox="1"/>
              <p:nvPr/>
            </p:nvSpPr>
            <p:spPr>
              <a:xfrm>
                <a:off x="7556846" y="2113961"/>
                <a:ext cx="35749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b="1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２</a:t>
                </a:r>
                <a:r>
                  <a:rPr kumimoji="1" lang="ja-JP" altLang="en-US" sz="2400" b="1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）こんにちは</a:t>
                </a:r>
              </a:p>
            </p:txBody>
          </p: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91AA9CD-267F-4BCE-AEDB-92861F5070E5}"/>
                  </a:ext>
                </a:extLst>
              </p:cNvPr>
              <p:cNvSpPr txBox="1"/>
              <p:nvPr/>
            </p:nvSpPr>
            <p:spPr>
              <a:xfrm>
                <a:off x="7558147" y="2693592"/>
                <a:ext cx="26675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b="1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３</a:t>
                </a:r>
                <a:r>
                  <a:rPr kumimoji="1" lang="ja-JP" altLang="en-US" sz="2400" b="1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）ただいま</a:t>
                </a:r>
              </a:p>
            </p:txBody>
          </p:sp>
        </p:grp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2CA4C1C-54F8-4FE0-9706-103ADCBD94C3}"/>
              </a:ext>
            </a:extLst>
          </p:cNvPr>
          <p:cNvGrpSpPr/>
          <p:nvPr/>
        </p:nvGrpSpPr>
        <p:grpSpPr>
          <a:xfrm>
            <a:off x="8118330" y="893749"/>
            <a:ext cx="3401920" cy="1488352"/>
            <a:chOff x="8118330" y="893749"/>
            <a:chExt cx="3401920" cy="1488352"/>
          </a:xfrm>
        </p:grpSpPr>
        <p:sp>
          <p:nvSpPr>
            <p:cNvPr id="9" name="吹き出し: 円形 8">
              <a:extLst>
                <a:ext uri="{FF2B5EF4-FFF2-40B4-BE49-F238E27FC236}">
                  <a16:creationId xmlns:a16="http://schemas.microsoft.com/office/drawing/2014/main" id="{F2ADAC42-0C5A-4CF8-B3B0-789DB87465E7}"/>
                </a:ext>
              </a:extLst>
            </p:cNvPr>
            <p:cNvSpPr/>
            <p:nvPr/>
          </p:nvSpPr>
          <p:spPr>
            <a:xfrm>
              <a:off x="8118330" y="893749"/>
              <a:ext cx="3401920" cy="1488352"/>
            </a:xfrm>
            <a:prstGeom prst="wedgeEllipseCallout">
              <a:avLst>
                <a:gd name="adj1" fmla="val -31381"/>
                <a:gd name="adj2" fmla="val 67807"/>
              </a:avLst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75F0F054-48DB-4520-90C3-7592B318B50A}"/>
                </a:ext>
              </a:extLst>
            </p:cNvPr>
            <p:cNvSpPr txBox="1"/>
            <p:nvPr/>
          </p:nvSpPr>
          <p:spPr>
            <a:xfrm>
              <a:off x="8525259" y="1407093"/>
              <a:ext cx="2994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>
                  <a:solidFill>
                    <a:schemeClr val="tx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いってらっしゃい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6137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C83475C8-5838-4455-8BC2-EA3AE02E0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680" y="2916134"/>
            <a:ext cx="3221972" cy="3793075"/>
          </a:xfrm>
          <a:prstGeom prst="rect">
            <a:avLst/>
          </a:prstGeom>
        </p:spPr>
      </p:pic>
      <p:pic>
        <p:nvPicPr>
          <p:cNvPr id="9" name="図 8" descr="座る, 食品 が含まれている画像&#10;&#10;自動的に生成された説明">
            <a:extLst>
              <a:ext uri="{FF2B5EF4-FFF2-40B4-BE49-F238E27FC236}">
                <a16:creationId xmlns:a16="http://schemas.microsoft.com/office/drawing/2014/main" id="{47929D20-9B4E-464C-95D9-6C19813D9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88" y="2916137"/>
            <a:ext cx="3221971" cy="3793073"/>
          </a:xfrm>
          <a:prstGeom prst="rect">
            <a:avLst/>
          </a:prstGeom>
        </p:spPr>
      </p:pic>
      <p:sp>
        <p:nvSpPr>
          <p:cNvPr id="11" name="矢印: 右 10">
            <a:extLst>
              <a:ext uri="{FF2B5EF4-FFF2-40B4-BE49-F238E27FC236}">
                <a16:creationId xmlns:a16="http://schemas.microsoft.com/office/drawing/2014/main" id="{79E87233-B1EB-4F97-B76E-A960C9212626}"/>
              </a:ext>
            </a:extLst>
          </p:cNvPr>
          <p:cNvSpPr/>
          <p:nvPr/>
        </p:nvSpPr>
        <p:spPr>
          <a:xfrm>
            <a:off x="5457665" y="3429000"/>
            <a:ext cx="1577008" cy="1008740"/>
          </a:xfrm>
          <a:prstGeom prst="rightArrow">
            <a:avLst>
              <a:gd name="adj1" fmla="val 50000"/>
              <a:gd name="adj2" fmla="val 841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10F9856-18C7-4FBA-9AE7-EF779930314D}"/>
              </a:ext>
            </a:extLst>
          </p:cNvPr>
          <p:cNvGrpSpPr/>
          <p:nvPr/>
        </p:nvGrpSpPr>
        <p:grpSpPr>
          <a:xfrm>
            <a:off x="832923" y="371061"/>
            <a:ext cx="5081499" cy="2291840"/>
            <a:chOff x="1014501" y="371061"/>
            <a:chExt cx="5081499" cy="2291840"/>
          </a:xfrm>
        </p:grpSpPr>
        <p:sp>
          <p:nvSpPr>
            <p:cNvPr id="4" name="吹き出し: 円形 3">
              <a:extLst>
                <a:ext uri="{FF2B5EF4-FFF2-40B4-BE49-F238E27FC236}">
                  <a16:creationId xmlns:a16="http://schemas.microsoft.com/office/drawing/2014/main" id="{ABEBE486-3EA8-4DEB-BB25-F30FBE010D3A}"/>
                </a:ext>
              </a:extLst>
            </p:cNvPr>
            <p:cNvSpPr/>
            <p:nvPr/>
          </p:nvSpPr>
          <p:spPr>
            <a:xfrm>
              <a:off x="1014501" y="371061"/>
              <a:ext cx="5081499" cy="2291840"/>
            </a:xfrm>
            <a:prstGeom prst="wedgeEllipseCallout">
              <a:avLst>
                <a:gd name="adj1" fmla="val -1019"/>
                <a:gd name="adj2" fmla="val 60999"/>
              </a:avLst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29AD7C1B-0B93-4F10-9673-9B765D3061ED}"/>
                </a:ext>
              </a:extLst>
            </p:cNvPr>
            <p:cNvGrpSpPr/>
            <p:nvPr/>
          </p:nvGrpSpPr>
          <p:grpSpPr>
            <a:xfrm>
              <a:off x="1896525" y="703478"/>
              <a:ext cx="3788658" cy="1608082"/>
              <a:chOff x="7531076" y="1547175"/>
              <a:chExt cx="3788658" cy="1608082"/>
            </a:xfrm>
          </p:grpSpPr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50D80F44-681D-4DB3-B427-9ED74BD3758F}"/>
                  </a:ext>
                </a:extLst>
              </p:cNvPr>
              <p:cNvSpPr txBox="1"/>
              <p:nvPr/>
            </p:nvSpPr>
            <p:spPr>
              <a:xfrm>
                <a:off x="7531076" y="1547175"/>
                <a:ext cx="37886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b="1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１）ごちそうさまでした</a:t>
                </a:r>
              </a:p>
            </p:txBody>
          </p: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7CE618A-CFF6-4713-910F-5697A6F31E0E}"/>
                  </a:ext>
                </a:extLst>
              </p:cNvPr>
              <p:cNvSpPr txBox="1"/>
              <p:nvPr/>
            </p:nvSpPr>
            <p:spPr>
              <a:xfrm>
                <a:off x="7556846" y="2113961"/>
                <a:ext cx="35749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b="1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２</a:t>
                </a:r>
                <a:r>
                  <a:rPr kumimoji="1" lang="ja-JP" altLang="en-US" sz="2400" b="1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）こんにちは</a:t>
                </a:r>
              </a:p>
            </p:txBody>
          </p:sp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3E8BBCC6-6F8A-41CF-B625-03735BE56705}"/>
                  </a:ext>
                </a:extLst>
              </p:cNvPr>
              <p:cNvSpPr txBox="1"/>
              <p:nvPr/>
            </p:nvSpPr>
            <p:spPr>
              <a:xfrm>
                <a:off x="7558147" y="2693592"/>
                <a:ext cx="26675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b="1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３</a:t>
                </a:r>
                <a:r>
                  <a:rPr kumimoji="1" lang="ja-JP" altLang="en-US" sz="2400" b="1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）いただきます</a:t>
                </a:r>
              </a:p>
            </p:txBody>
          </p:sp>
        </p:grp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19B4ACCB-7F2A-448A-A930-F2C84875C57B}"/>
              </a:ext>
            </a:extLst>
          </p:cNvPr>
          <p:cNvGrpSpPr/>
          <p:nvPr/>
        </p:nvGrpSpPr>
        <p:grpSpPr>
          <a:xfrm>
            <a:off x="6592977" y="371061"/>
            <a:ext cx="5081499" cy="2291840"/>
            <a:chOff x="1014501" y="371061"/>
            <a:chExt cx="5081499" cy="2291840"/>
          </a:xfrm>
        </p:grpSpPr>
        <p:sp>
          <p:nvSpPr>
            <p:cNvPr id="16" name="吹き出し: 円形 15">
              <a:extLst>
                <a:ext uri="{FF2B5EF4-FFF2-40B4-BE49-F238E27FC236}">
                  <a16:creationId xmlns:a16="http://schemas.microsoft.com/office/drawing/2014/main" id="{A57DC589-4A69-40CD-A5CD-B4F06B765FD4}"/>
                </a:ext>
              </a:extLst>
            </p:cNvPr>
            <p:cNvSpPr/>
            <p:nvPr/>
          </p:nvSpPr>
          <p:spPr>
            <a:xfrm>
              <a:off x="1014501" y="371061"/>
              <a:ext cx="5081499" cy="2291840"/>
            </a:xfrm>
            <a:prstGeom prst="wedgeEllipseCallout">
              <a:avLst>
                <a:gd name="adj1" fmla="val -1019"/>
                <a:gd name="adj2" fmla="val 60999"/>
              </a:avLst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218FE396-65D7-4296-84E4-07BC8D460F4C}"/>
                </a:ext>
              </a:extLst>
            </p:cNvPr>
            <p:cNvGrpSpPr/>
            <p:nvPr/>
          </p:nvGrpSpPr>
          <p:grpSpPr>
            <a:xfrm>
              <a:off x="1896525" y="703478"/>
              <a:ext cx="3788658" cy="1608082"/>
              <a:chOff x="7531076" y="1547175"/>
              <a:chExt cx="3788658" cy="1608082"/>
            </a:xfrm>
          </p:grpSpPr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27A61C9-E846-48B4-AC10-444C95BA3D5B}"/>
                  </a:ext>
                </a:extLst>
              </p:cNvPr>
              <p:cNvSpPr txBox="1"/>
              <p:nvPr/>
            </p:nvSpPr>
            <p:spPr>
              <a:xfrm>
                <a:off x="7531076" y="1547175"/>
                <a:ext cx="37886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b="1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１）ごちそうさまでした</a:t>
                </a:r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816C2665-B38D-453D-83FD-B64C8D0233A4}"/>
                  </a:ext>
                </a:extLst>
              </p:cNvPr>
              <p:cNvSpPr txBox="1"/>
              <p:nvPr/>
            </p:nvSpPr>
            <p:spPr>
              <a:xfrm>
                <a:off x="7556846" y="2113961"/>
                <a:ext cx="35749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b="1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２</a:t>
                </a:r>
                <a:r>
                  <a:rPr kumimoji="1" lang="ja-JP" altLang="en-US" sz="2400" b="1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）こんにちは</a:t>
                </a:r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ED10F4CE-0196-4265-8D11-20A99EE7A3B1}"/>
                  </a:ext>
                </a:extLst>
              </p:cNvPr>
              <p:cNvSpPr txBox="1"/>
              <p:nvPr/>
            </p:nvSpPr>
            <p:spPr>
              <a:xfrm>
                <a:off x="7558147" y="2693592"/>
                <a:ext cx="26675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b="1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３</a:t>
                </a:r>
                <a:r>
                  <a:rPr kumimoji="1" lang="ja-JP" altLang="en-US" sz="2400" b="1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）いただきます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4162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A68A982-720A-4981-A771-7F2F2133E09C}"/>
              </a:ext>
            </a:extLst>
          </p:cNvPr>
          <p:cNvGrpSpPr/>
          <p:nvPr/>
        </p:nvGrpSpPr>
        <p:grpSpPr>
          <a:xfrm>
            <a:off x="3062040" y="264104"/>
            <a:ext cx="4329092" cy="6329792"/>
            <a:chOff x="3819999" y="264104"/>
            <a:chExt cx="4329092" cy="6329792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1223F440-DB50-4AD9-8314-22A8D8D3B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19999" y="264104"/>
              <a:ext cx="4329092" cy="4329092"/>
            </a:xfrm>
            <a:prstGeom prst="rect">
              <a:avLst/>
            </a:prstGeom>
          </p:spPr>
        </p:pic>
        <p:pic>
          <p:nvPicPr>
            <p:cNvPr id="18" name="図 17" descr="部屋 が含まれている画像&#10;&#10;自動的に生成された説明">
              <a:extLst>
                <a:ext uri="{FF2B5EF4-FFF2-40B4-BE49-F238E27FC236}">
                  <a16:creationId xmlns:a16="http://schemas.microsoft.com/office/drawing/2014/main" id="{2F3E592F-7AB0-484D-B0C4-1610E7302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012" y="2871719"/>
              <a:ext cx="3722177" cy="3722177"/>
            </a:xfrm>
            <a:prstGeom prst="rect">
              <a:avLst/>
            </a:prstGeom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7F1094D8-0834-43DC-AAF8-07477E5AA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05112" y="635418"/>
              <a:ext cx="981486" cy="994750"/>
            </a:xfrm>
            <a:prstGeom prst="rect">
              <a:avLst/>
            </a:prstGeom>
          </p:spPr>
        </p:pic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B9AF8E87-E0E3-43CF-8F34-F8BC3BAB48E6}"/>
              </a:ext>
            </a:extLst>
          </p:cNvPr>
          <p:cNvGrpSpPr/>
          <p:nvPr/>
        </p:nvGrpSpPr>
        <p:grpSpPr>
          <a:xfrm>
            <a:off x="6823280" y="2155786"/>
            <a:ext cx="4242899" cy="2291840"/>
            <a:chOff x="1014501" y="371061"/>
            <a:chExt cx="5081499" cy="2291840"/>
          </a:xfrm>
          <a:noFill/>
        </p:grpSpPr>
        <p:sp>
          <p:nvSpPr>
            <p:cNvPr id="12" name="吹き出し: 円形 11">
              <a:extLst>
                <a:ext uri="{FF2B5EF4-FFF2-40B4-BE49-F238E27FC236}">
                  <a16:creationId xmlns:a16="http://schemas.microsoft.com/office/drawing/2014/main" id="{9AD6ED6B-EB41-484E-9E9C-14DDDEF9EBEC}"/>
                </a:ext>
              </a:extLst>
            </p:cNvPr>
            <p:cNvSpPr/>
            <p:nvPr/>
          </p:nvSpPr>
          <p:spPr>
            <a:xfrm>
              <a:off x="1014501" y="371061"/>
              <a:ext cx="5081499" cy="2291840"/>
            </a:xfrm>
            <a:prstGeom prst="wedgeEllipseCallout">
              <a:avLst>
                <a:gd name="adj1" fmla="val -40374"/>
                <a:gd name="adj2" fmla="val 57529"/>
              </a:avLst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42BF80A8-ED15-4532-A115-1FAD479E1FE8}"/>
                </a:ext>
              </a:extLst>
            </p:cNvPr>
            <p:cNvGrpSpPr/>
            <p:nvPr/>
          </p:nvGrpSpPr>
          <p:grpSpPr>
            <a:xfrm>
              <a:off x="1896525" y="703478"/>
              <a:ext cx="3600750" cy="1608082"/>
              <a:chOff x="7531076" y="1547175"/>
              <a:chExt cx="3600750" cy="1608082"/>
            </a:xfrm>
            <a:grpFill/>
          </p:grpSpPr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10DDDB2-610C-4E0A-9C81-3ED7327D32C8}"/>
                  </a:ext>
                </a:extLst>
              </p:cNvPr>
              <p:cNvSpPr txBox="1"/>
              <p:nvPr/>
            </p:nvSpPr>
            <p:spPr>
              <a:xfrm>
                <a:off x="7531076" y="1547175"/>
                <a:ext cx="2976637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b="1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１）こんばんは</a:t>
                </a:r>
              </a:p>
            </p:txBody>
          </p:sp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CBCB04C-2ECB-4D92-B905-52880AE580F5}"/>
                  </a:ext>
                </a:extLst>
              </p:cNvPr>
              <p:cNvSpPr txBox="1"/>
              <p:nvPr/>
            </p:nvSpPr>
            <p:spPr>
              <a:xfrm>
                <a:off x="7556846" y="2113961"/>
                <a:ext cx="3574980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b="1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２</a:t>
                </a:r>
                <a:r>
                  <a:rPr kumimoji="1" lang="ja-JP" altLang="en-US" sz="2400" b="1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）こんにちは</a:t>
                </a:r>
              </a:p>
            </p:txBody>
          </p:sp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1DB40101-2C88-4A75-996E-A60957E70240}"/>
                  </a:ext>
                </a:extLst>
              </p:cNvPr>
              <p:cNvSpPr txBox="1"/>
              <p:nvPr/>
            </p:nvSpPr>
            <p:spPr>
              <a:xfrm>
                <a:off x="7558147" y="2693592"/>
                <a:ext cx="2667528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b="1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３</a:t>
                </a:r>
                <a:r>
                  <a:rPr kumimoji="1" lang="ja-JP" altLang="en-US" sz="2400" b="1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）ただいま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7668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人形, おもちゃ, 部屋, 食品 が含まれている画像&#10;&#10;自動的に生成された説明">
            <a:extLst>
              <a:ext uri="{FF2B5EF4-FFF2-40B4-BE49-F238E27FC236}">
                <a16:creationId xmlns:a16="http://schemas.microsoft.com/office/drawing/2014/main" id="{9D8FA08F-A26F-4625-BB8A-A1EF4BBF0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541" y="2198271"/>
            <a:ext cx="3927277" cy="3927277"/>
          </a:xfrm>
          <a:prstGeom prst="rect">
            <a:avLst/>
          </a:prstGeom>
        </p:spPr>
      </p:pic>
      <p:sp>
        <p:nvSpPr>
          <p:cNvPr id="6" name="吹き出し: 円形 5">
            <a:extLst>
              <a:ext uri="{FF2B5EF4-FFF2-40B4-BE49-F238E27FC236}">
                <a16:creationId xmlns:a16="http://schemas.microsoft.com/office/drawing/2014/main" id="{DE185364-8B71-498E-8BB3-110EA42A152F}"/>
              </a:ext>
            </a:extLst>
          </p:cNvPr>
          <p:cNvSpPr/>
          <p:nvPr/>
        </p:nvSpPr>
        <p:spPr>
          <a:xfrm>
            <a:off x="8078210" y="851720"/>
            <a:ext cx="2829959" cy="1076593"/>
          </a:xfrm>
          <a:prstGeom prst="wedgeEllipseCallout">
            <a:avLst>
              <a:gd name="adj1" fmla="val -17490"/>
              <a:gd name="adj2" fmla="val 66864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2135CD9D-1C42-4748-8F15-B399A6B2498E}"/>
              </a:ext>
            </a:extLst>
          </p:cNvPr>
          <p:cNvGrpSpPr/>
          <p:nvPr/>
        </p:nvGrpSpPr>
        <p:grpSpPr>
          <a:xfrm>
            <a:off x="755374" y="732452"/>
            <a:ext cx="4738167" cy="2411109"/>
            <a:chOff x="1014501" y="371061"/>
            <a:chExt cx="5081499" cy="2291840"/>
          </a:xfrm>
          <a:noFill/>
        </p:grpSpPr>
        <p:sp>
          <p:nvSpPr>
            <p:cNvPr id="9" name="吹き出し: 円形 8">
              <a:extLst>
                <a:ext uri="{FF2B5EF4-FFF2-40B4-BE49-F238E27FC236}">
                  <a16:creationId xmlns:a16="http://schemas.microsoft.com/office/drawing/2014/main" id="{CDA08C96-5FCC-4A9A-AEAD-649CDDF77A4F}"/>
                </a:ext>
              </a:extLst>
            </p:cNvPr>
            <p:cNvSpPr/>
            <p:nvPr/>
          </p:nvSpPr>
          <p:spPr>
            <a:xfrm>
              <a:off x="1014501" y="371061"/>
              <a:ext cx="5081499" cy="2291840"/>
            </a:xfrm>
            <a:prstGeom prst="wedgeEllipseCallout">
              <a:avLst>
                <a:gd name="adj1" fmla="val 44895"/>
                <a:gd name="adj2" fmla="val 60998"/>
              </a:avLst>
            </a:prstGeom>
            <a:grp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/>
            </a:p>
          </p:txBody>
        </p: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DD0924C5-6C7C-4D61-83A3-1DFD86E64944}"/>
                </a:ext>
              </a:extLst>
            </p:cNvPr>
            <p:cNvGrpSpPr/>
            <p:nvPr/>
          </p:nvGrpSpPr>
          <p:grpSpPr>
            <a:xfrm>
              <a:off x="1896525" y="703478"/>
              <a:ext cx="3600750" cy="1585245"/>
              <a:chOff x="7531076" y="1547175"/>
              <a:chExt cx="3600750" cy="1585245"/>
            </a:xfrm>
            <a:grpFill/>
          </p:grpSpPr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23CB89C-856A-4984-8BC1-204F91DC6840}"/>
                  </a:ext>
                </a:extLst>
              </p:cNvPr>
              <p:cNvSpPr txBox="1"/>
              <p:nvPr/>
            </p:nvSpPr>
            <p:spPr>
              <a:xfrm>
                <a:off x="7531076" y="1547175"/>
                <a:ext cx="3296433" cy="43882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b="1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１）ごめんなさい</a:t>
                </a:r>
              </a:p>
            </p:txBody>
          </p:sp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B62E53AA-1D64-4AD1-8835-05047C0A59E8}"/>
                  </a:ext>
                </a:extLst>
              </p:cNvPr>
              <p:cNvSpPr txBox="1"/>
              <p:nvPr/>
            </p:nvSpPr>
            <p:spPr>
              <a:xfrm>
                <a:off x="7556846" y="2113961"/>
                <a:ext cx="3574980" cy="43882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b="1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２</a:t>
                </a:r>
                <a:r>
                  <a:rPr kumimoji="1" lang="ja-JP" altLang="en-US" sz="2400" b="1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）ありがとう</a:t>
                </a:r>
              </a:p>
            </p:txBody>
          </p: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90CBFD3-44F2-473D-B030-C68F9CD97774}"/>
                  </a:ext>
                </a:extLst>
              </p:cNvPr>
              <p:cNvSpPr txBox="1"/>
              <p:nvPr/>
            </p:nvSpPr>
            <p:spPr>
              <a:xfrm>
                <a:off x="7558147" y="2693592"/>
                <a:ext cx="2667528" cy="43882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b="1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３</a:t>
                </a:r>
                <a:r>
                  <a:rPr kumimoji="1" lang="ja-JP" altLang="en-US" sz="2400" b="1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）さようなら</a:t>
                </a:r>
              </a:p>
            </p:txBody>
          </p:sp>
        </p:grp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809CE60-6E7E-4EBA-8DF0-39080BB03934}"/>
              </a:ext>
            </a:extLst>
          </p:cNvPr>
          <p:cNvSpPr txBox="1"/>
          <p:nvPr/>
        </p:nvSpPr>
        <p:spPr>
          <a:xfrm>
            <a:off x="8536031" y="1159183"/>
            <a:ext cx="2372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おめでとう！</a:t>
            </a:r>
            <a:endParaRPr kumimoji="1" lang="ja-JP" altLang="en-US" sz="2400" b="1" dirty="0">
              <a:solidFill>
                <a:schemeClr val="tx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8081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思考の吹き出し: 雲形 7">
            <a:extLst>
              <a:ext uri="{FF2B5EF4-FFF2-40B4-BE49-F238E27FC236}">
                <a16:creationId xmlns:a16="http://schemas.microsoft.com/office/drawing/2014/main" id="{AA1FBD96-E14B-44A9-BB3F-EEEDB6DF82D1}"/>
              </a:ext>
            </a:extLst>
          </p:cNvPr>
          <p:cNvSpPr/>
          <p:nvPr/>
        </p:nvSpPr>
        <p:spPr>
          <a:xfrm>
            <a:off x="611356" y="954314"/>
            <a:ext cx="4459459" cy="4104249"/>
          </a:xfrm>
          <a:prstGeom prst="cloudCallout">
            <a:avLst>
              <a:gd name="adj1" fmla="val 65048"/>
              <a:gd name="adj2" fmla="val 495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人形, おもちゃ, 時計 が含まれている画像&#10;&#10;自動的に生成された説明">
            <a:extLst>
              <a:ext uri="{FF2B5EF4-FFF2-40B4-BE49-F238E27FC236}">
                <a16:creationId xmlns:a16="http://schemas.microsoft.com/office/drawing/2014/main" id="{4881F6CF-0980-4851-96B2-1AE27261D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713" y="2811984"/>
            <a:ext cx="4459459" cy="4493158"/>
          </a:xfrm>
          <a:prstGeom prst="rect">
            <a:avLst/>
          </a:prstGeom>
        </p:spPr>
      </p:pic>
      <p:pic>
        <p:nvPicPr>
          <p:cNvPr id="7" name="図 6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06FDE6AB-42B8-4B5D-BE18-7F6ED60EB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37" y="1780790"/>
            <a:ext cx="2451296" cy="2451296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4329BA5E-2717-41D0-B33B-3DDBFC768526}"/>
              </a:ext>
            </a:extLst>
          </p:cNvPr>
          <p:cNvGrpSpPr/>
          <p:nvPr/>
        </p:nvGrpSpPr>
        <p:grpSpPr>
          <a:xfrm>
            <a:off x="6225358" y="575235"/>
            <a:ext cx="4738167" cy="2411109"/>
            <a:chOff x="1014501" y="371061"/>
            <a:chExt cx="5081499" cy="2291840"/>
          </a:xfrm>
          <a:noFill/>
        </p:grpSpPr>
        <p:sp>
          <p:nvSpPr>
            <p:cNvPr id="10" name="吹き出し: 円形 9">
              <a:extLst>
                <a:ext uri="{FF2B5EF4-FFF2-40B4-BE49-F238E27FC236}">
                  <a16:creationId xmlns:a16="http://schemas.microsoft.com/office/drawing/2014/main" id="{C5616914-3AB3-479F-BDD5-CC738AEE0FA6}"/>
                </a:ext>
              </a:extLst>
            </p:cNvPr>
            <p:cNvSpPr/>
            <p:nvPr/>
          </p:nvSpPr>
          <p:spPr>
            <a:xfrm>
              <a:off x="1014501" y="371061"/>
              <a:ext cx="5081499" cy="2291840"/>
            </a:xfrm>
            <a:prstGeom prst="wedgeEllipseCallout">
              <a:avLst>
                <a:gd name="adj1" fmla="val 704"/>
                <a:gd name="adj2" fmla="val 76388"/>
              </a:avLst>
            </a:prstGeom>
            <a:grp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ECC539C2-408A-4C1D-8A7A-B99E1C3A408E}"/>
                </a:ext>
              </a:extLst>
            </p:cNvPr>
            <p:cNvGrpSpPr/>
            <p:nvPr/>
          </p:nvGrpSpPr>
          <p:grpSpPr>
            <a:xfrm>
              <a:off x="1896525" y="703478"/>
              <a:ext cx="3600750" cy="1585245"/>
              <a:chOff x="7531076" y="1547175"/>
              <a:chExt cx="3600750" cy="1585245"/>
            </a:xfrm>
            <a:grpFill/>
          </p:grpSpPr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A605C51-E28E-4EBE-AF0A-878EA4A36295}"/>
                  </a:ext>
                </a:extLst>
              </p:cNvPr>
              <p:cNvSpPr txBox="1"/>
              <p:nvPr/>
            </p:nvSpPr>
            <p:spPr>
              <a:xfrm>
                <a:off x="7531076" y="1547175"/>
                <a:ext cx="3296433" cy="43882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b="1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１）ごめんなさい</a:t>
                </a:r>
              </a:p>
            </p:txBody>
          </p: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144A325F-EA32-4D06-8BAF-9AD84A72350A}"/>
                  </a:ext>
                </a:extLst>
              </p:cNvPr>
              <p:cNvSpPr txBox="1"/>
              <p:nvPr/>
            </p:nvSpPr>
            <p:spPr>
              <a:xfrm>
                <a:off x="7556846" y="2113961"/>
                <a:ext cx="3574980" cy="43882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b="1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２</a:t>
                </a:r>
                <a:r>
                  <a:rPr kumimoji="1" lang="ja-JP" altLang="en-US" sz="2400" b="1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）ありがとう</a:t>
                </a:r>
              </a:p>
            </p:txBody>
          </p:sp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8C9B931-877D-4E38-B991-498169636DD7}"/>
                  </a:ext>
                </a:extLst>
              </p:cNvPr>
              <p:cNvSpPr txBox="1"/>
              <p:nvPr/>
            </p:nvSpPr>
            <p:spPr>
              <a:xfrm>
                <a:off x="7558147" y="2693592"/>
                <a:ext cx="2667528" cy="43882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b="1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３</a:t>
                </a:r>
                <a:r>
                  <a:rPr kumimoji="1" lang="ja-JP" altLang="en-US" sz="2400" b="1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）さようなら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7389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人形, クマ, 部屋 が含まれている画像&#10;&#10;自動的に生成された説明">
            <a:extLst>
              <a:ext uri="{FF2B5EF4-FFF2-40B4-BE49-F238E27FC236}">
                <a16:creationId xmlns:a16="http://schemas.microsoft.com/office/drawing/2014/main" id="{28EDB7DD-84B1-442F-A957-775C6123A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018" y="2297963"/>
            <a:ext cx="5072132" cy="4691722"/>
          </a:xfrm>
          <a:prstGeom prst="rect">
            <a:avLst/>
          </a:prstGeom>
        </p:spPr>
      </p:pic>
      <p:sp>
        <p:nvSpPr>
          <p:cNvPr id="5" name="吹き出し: 円形 4">
            <a:extLst>
              <a:ext uri="{FF2B5EF4-FFF2-40B4-BE49-F238E27FC236}">
                <a16:creationId xmlns:a16="http://schemas.microsoft.com/office/drawing/2014/main" id="{C0FEDF1A-1CC6-49CB-A871-D7C3B5FE3606}"/>
              </a:ext>
            </a:extLst>
          </p:cNvPr>
          <p:cNvSpPr/>
          <p:nvPr/>
        </p:nvSpPr>
        <p:spPr>
          <a:xfrm>
            <a:off x="8148608" y="767718"/>
            <a:ext cx="2916957" cy="1488352"/>
          </a:xfrm>
          <a:prstGeom prst="wedgeEllipseCallout">
            <a:avLst>
              <a:gd name="adj1" fmla="val -35198"/>
              <a:gd name="adj2" fmla="val 70589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E589D5D5-C418-4D31-BA6C-E978AEC2989A}"/>
              </a:ext>
            </a:extLst>
          </p:cNvPr>
          <p:cNvGrpSpPr/>
          <p:nvPr/>
        </p:nvGrpSpPr>
        <p:grpSpPr>
          <a:xfrm>
            <a:off x="828215" y="725825"/>
            <a:ext cx="4738167" cy="2411109"/>
            <a:chOff x="1014501" y="371061"/>
            <a:chExt cx="5081499" cy="2291840"/>
          </a:xfrm>
          <a:noFill/>
        </p:grpSpPr>
        <p:sp>
          <p:nvSpPr>
            <p:cNvPr id="7" name="吹き出し: 円形 6">
              <a:extLst>
                <a:ext uri="{FF2B5EF4-FFF2-40B4-BE49-F238E27FC236}">
                  <a16:creationId xmlns:a16="http://schemas.microsoft.com/office/drawing/2014/main" id="{E9ED0153-0B78-4FAC-B0FD-E702559552FC}"/>
                </a:ext>
              </a:extLst>
            </p:cNvPr>
            <p:cNvSpPr/>
            <p:nvPr/>
          </p:nvSpPr>
          <p:spPr>
            <a:xfrm>
              <a:off x="1014501" y="371061"/>
              <a:ext cx="5081499" cy="2291840"/>
            </a:xfrm>
            <a:prstGeom prst="wedgeEllipseCallout">
              <a:avLst>
                <a:gd name="adj1" fmla="val 16926"/>
                <a:gd name="adj2" fmla="val 68144"/>
              </a:avLst>
            </a:prstGeom>
            <a:grp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/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80DBDC7E-46E7-4274-968A-68356EA7A8A5}"/>
                </a:ext>
              </a:extLst>
            </p:cNvPr>
            <p:cNvGrpSpPr/>
            <p:nvPr/>
          </p:nvGrpSpPr>
          <p:grpSpPr>
            <a:xfrm>
              <a:off x="1896525" y="703478"/>
              <a:ext cx="3600750" cy="1585245"/>
              <a:chOff x="7531076" y="1547175"/>
              <a:chExt cx="3600750" cy="1585245"/>
            </a:xfrm>
            <a:grpFill/>
          </p:grpSpPr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BAD7C8C-6C6A-4043-BA66-59464057BA32}"/>
                  </a:ext>
                </a:extLst>
              </p:cNvPr>
              <p:cNvSpPr txBox="1"/>
              <p:nvPr/>
            </p:nvSpPr>
            <p:spPr>
              <a:xfrm>
                <a:off x="7531076" y="1547175"/>
                <a:ext cx="3296433" cy="43882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b="1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１）ごめんなさい</a:t>
                </a:r>
              </a:p>
            </p:txBody>
          </p:sp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6281954-BE80-4DBE-8493-44115455B87B}"/>
                  </a:ext>
                </a:extLst>
              </p:cNvPr>
              <p:cNvSpPr txBox="1"/>
              <p:nvPr/>
            </p:nvSpPr>
            <p:spPr>
              <a:xfrm>
                <a:off x="7556846" y="2113961"/>
                <a:ext cx="3574980" cy="43882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b="1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２</a:t>
                </a:r>
                <a:r>
                  <a:rPr kumimoji="1" lang="ja-JP" altLang="en-US" sz="2400" b="1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）ありがとう</a:t>
                </a:r>
              </a:p>
            </p:txBody>
          </p:sp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B57C533A-BC4F-4FAF-ADA9-CCDA57E8167A}"/>
                  </a:ext>
                </a:extLst>
              </p:cNvPr>
              <p:cNvSpPr txBox="1"/>
              <p:nvPr/>
            </p:nvSpPr>
            <p:spPr>
              <a:xfrm>
                <a:off x="7558147" y="2693592"/>
                <a:ext cx="2667528" cy="43882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b="1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３</a:t>
                </a:r>
                <a:r>
                  <a:rPr kumimoji="1" lang="ja-JP" altLang="en-US" sz="2400" b="1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）さようなら</a:t>
                </a:r>
              </a:p>
            </p:txBody>
          </p:sp>
        </p:grp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03DDD9-1573-4CC5-B4D5-8DC7B0B2D2DB}"/>
              </a:ext>
            </a:extLst>
          </p:cNvPr>
          <p:cNvSpPr txBox="1"/>
          <p:nvPr/>
        </p:nvSpPr>
        <p:spPr>
          <a:xfrm>
            <a:off x="8569257" y="1281061"/>
            <a:ext cx="2324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また、あした</a:t>
            </a:r>
          </a:p>
        </p:txBody>
      </p:sp>
    </p:spTree>
    <p:extLst>
      <p:ext uri="{BB962C8B-B14F-4D97-AF65-F5344CB8AC3E}">
        <p14:creationId xmlns:p14="http://schemas.microsoft.com/office/powerpoint/2010/main" val="2129235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おもちゃ, 人形, 座る, 部屋 が含まれている画像&#10;&#10;自動的に生成された説明">
            <a:extLst>
              <a:ext uri="{FF2B5EF4-FFF2-40B4-BE49-F238E27FC236}">
                <a16:creationId xmlns:a16="http://schemas.microsoft.com/office/drawing/2014/main" id="{7F728377-1C04-4F56-95CF-0259A4961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299" y="2026271"/>
            <a:ext cx="4377327" cy="4890869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887BFC97-6686-4583-B61D-C422F4FC5D27}"/>
              </a:ext>
            </a:extLst>
          </p:cNvPr>
          <p:cNvGrpSpPr/>
          <p:nvPr/>
        </p:nvGrpSpPr>
        <p:grpSpPr>
          <a:xfrm>
            <a:off x="964035" y="747437"/>
            <a:ext cx="4359047" cy="2557669"/>
            <a:chOff x="671750" y="589923"/>
            <a:chExt cx="4359047" cy="2557669"/>
          </a:xfrm>
        </p:grpSpPr>
        <p:sp>
          <p:nvSpPr>
            <p:cNvPr id="9" name="吹き出し: 円形 8">
              <a:extLst>
                <a:ext uri="{FF2B5EF4-FFF2-40B4-BE49-F238E27FC236}">
                  <a16:creationId xmlns:a16="http://schemas.microsoft.com/office/drawing/2014/main" id="{BD52E0D0-3954-419B-9226-21655824B0C2}"/>
                </a:ext>
              </a:extLst>
            </p:cNvPr>
            <p:cNvSpPr/>
            <p:nvPr/>
          </p:nvSpPr>
          <p:spPr>
            <a:xfrm>
              <a:off x="671750" y="589923"/>
              <a:ext cx="4359047" cy="2557669"/>
            </a:xfrm>
            <a:prstGeom prst="wedgeEllipseCallout">
              <a:avLst>
                <a:gd name="adj1" fmla="val 41192"/>
                <a:gd name="adj2" fmla="val 53846"/>
              </a:avLst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A994E2D1-E239-4083-A64F-6682F9DAF1D0}"/>
                </a:ext>
              </a:extLst>
            </p:cNvPr>
            <p:cNvGrpSpPr/>
            <p:nvPr/>
          </p:nvGrpSpPr>
          <p:grpSpPr>
            <a:xfrm>
              <a:off x="1430047" y="1064716"/>
              <a:ext cx="3600750" cy="1608082"/>
              <a:chOff x="7531076" y="1547175"/>
              <a:chExt cx="3600750" cy="1608082"/>
            </a:xfrm>
          </p:grpSpPr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151B81F-58D9-4F15-9E1F-8EFB9BB70E8C}"/>
                  </a:ext>
                </a:extLst>
              </p:cNvPr>
              <p:cNvSpPr txBox="1"/>
              <p:nvPr/>
            </p:nvSpPr>
            <p:spPr>
              <a:xfrm>
                <a:off x="7531076" y="1547175"/>
                <a:ext cx="29949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b="1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１）いってきます</a:t>
                </a:r>
              </a:p>
            </p:txBody>
          </p:sp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D2EA4791-E741-4C99-92D7-A1E992DBF5BB}"/>
                  </a:ext>
                </a:extLst>
              </p:cNvPr>
              <p:cNvSpPr txBox="1"/>
              <p:nvPr/>
            </p:nvSpPr>
            <p:spPr>
              <a:xfrm>
                <a:off x="7556846" y="2113961"/>
                <a:ext cx="35749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b="1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２</a:t>
                </a:r>
                <a:r>
                  <a:rPr kumimoji="1" lang="ja-JP" altLang="en-US" sz="2400" b="1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）こんにちは</a:t>
                </a:r>
              </a:p>
            </p:txBody>
          </p: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E8BB6F8E-66CA-430F-B38D-FB64600CC632}"/>
                  </a:ext>
                </a:extLst>
              </p:cNvPr>
              <p:cNvSpPr txBox="1"/>
              <p:nvPr/>
            </p:nvSpPr>
            <p:spPr>
              <a:xfrm>
                <a:off x="7558147" y="2693592"/>
                <a:ext cx="26675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b="1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３</a:t>
                </a:r>
                <a:r>
                  <a:rPr kumimoji="1" lang="ja-JP" altLang="en-US" sz="2400" b="1" dirty="0">
                    <a:solidFill>
                      <a:schemeClr val="tx2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）ただいま</a:t>
                </a:r>
              </a:p>
            </p:txBody>
          </p:sp>
        </p:grp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266735BD-7F65-4EBB-83CC-D191D04509F6}"/>
              </a:ext>
            </a:extLst>
          </p:cNvPr>
          <p:cNvGrpSpPr/>
          <p:nvPr/>
        </p:nvGrpSpPr>
        <p:grpSpPr>
          <a:xfrm>
            <a:off x="8171520" y="880295"/>
            <a:ext cx="3401920" cy="1488352"/>
            <a:chOff x="8118330" y="893749"/>
            <a:chExt cx="3401920" cy="1488352"/>
          </a:xfrm>
        </p:grpSpPr>
        <p:sp>
          <p:nvSpPr>
            <p:cNvPr id="15" name="吹き出し: 円形 14">
              <a:extLst>
                <a:ext uri="{FF2B5EF4-FFF2-40B4-BE49-F238E27FC236}">
                  <a16:creationId xmlns:a16="http://schemas.microsoft.com/office/drawing/2014/main" id="{672B7E1E-23EC-4318-9706-BC984BC402B6}"/>
                </a:ext>
              </a:extLst>
            </p:cNvPr>
            <p:cNvSpPr/>
            <p:nvPr/>
          </p:nvSpPr>
          <p:spPr>
            <a:xfrm>
              <a:off x="8118330" y="893749"/>
              <a:ext cx="3401920" cy="1488352"/>
            </a:xfrm>
            <a:prstGeom prst="wedgeEllipseCallout">
              <a:avLst>
                <a:gd name="adj1" fmla="val -31381"/>
                <a:gd name="adj2" fmla="val 67807"/>
              </a:avLst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4E8C9BE6-2C8F-4B2D-9E8C-AA28F3DD76D7}"/>
                </a:ext>
              </a:extLst>
            </p:cNvPr>
            <p:cNvSpPr txBox="1"/>
            <p:nvPr/>
          </p:nvSpPr>
          <p:spPr>
            <a:xfrm>
              <a:off x="8569106" y="1407092"/>
              <a:ext cx="2500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chemeClr val="tx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おかえりなさい</a:t>
              </a:r>
              <a:endParaRPr kumimoji="1" lang="ja-JP" altLang="en-US" sz="24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890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140</Words>
  <Application>Microsoft Office PowerPoint</Application>
  <PresentationFormat>ワイド画面</PresentationFormat>
  <Paragraphs>41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6" baseType="lpstr">
      <vt:lpstr>HG丸ｺﾞｼｯｸM-PRO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revision>30</cp:revision>
  <dcterms:created xsi:type="dcterms:W3CDTF">2020-05-19T06:30:08Z</dcterms:created>
  <dcterms:modified xsi:type="dcterms:W3CDTF">2020-05-25T00:27:42Z</dcterms:modified>
</cp:coreProperties>
</file>