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1" r:id="rId9"/>
    <p:sldId id="263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4:52:16.187"/>
    </inkml:context>
    <inkml:brush xml:id="br0">
      <inkml:brushProperty name="width" value="0.05" units="cm"/>
      <inkml:brushProperty name="height" value="0.05" units="cm"/>
      <inkml:brushProperty name="color" value="#BB5B18"/>
      <inkml:brushProperty name="ignorePressure" value="1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 1,'0'0,"0"0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4:49:22.751"/>
    </inkml:context>
    <inkml:brush xml:id="br0">
      <inkml:brushProperty name="width" value="0.05" units="cm"/>
      <inkml:brushProperty name="height" value="0.05" units="cm"/>
      <inkml:brushProperty name="color" value="#BB5B18"/>
      <inkml:brushProperty name="ignorePressure" value="1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0 0,'0'0,"0"0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6:33:44.375"/>
    </inkml:context>
    <inkml:brush xml:id="br0">
      <inkml:brushProperty name="width" value="0.05" units="cm"/>
      <inkml:brushProperty name="height" value="0.05" units="cm"/>
      <inkml:brushProperty name="color" value="#BB5B18"/>
      <inkml:brushProperty name="ignorePressure" value="1"/>
      <inkml:brushProperty name="inkEffects" value="bronze"/>
      <inkml:brushProperty name="anchorX" value="1039.02612"/>
      <inkml:brushProperty name="anchorY" value="-6332.47803"/>
      <inkml:brushProperty name="scaleFactor" value="0.5"/>
    </inkml:brush>
  </inkml:definitions>
  <inkml:trace contextRef="#ctx0" brushRef="#br0">0 1,'0'0,"0"0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6:33:46.127"/>
    </inkml:context>
    <inkml:brush xml:id="br0">
      <inkml:brushProperty name="width" value="0.05" units="cm"/>
      <inkml:brushProperty name="height" value="0.05" units="cm"/>
      <inkml:brushProperty name="color" value="#BB5B18"/>
      <inkml:brushProperty name="ignorePressure" value="1"/>
      <inkml:brushProperty name="inkEffects" value="bronze"/>
      <inkml:brushProperty name="anchorX" value="404.02615"/>
      <inkml:brushProperty name="anchorY" value="-6967.47803"/>
      <inkml:brushProperty name="scaleFactor" value="0.5"/>
    </inkml:brush>
  </inkml:definitions>
  <inkml:trace contextRef="#ctx0" brushRef="#br0">1 1,'0'0,"0"0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6:33:47.409"/>
    </inkml:context>
    <inkml:brush xml:id="br0">
      <inkml:brushProperty name="width" value="0.05" units="cm"/>
      <inkml:brushProperty name="height" value="0.05" units="cm"/>
      <inkml:brushProperty name="color" value="#BB5B18"/>
      <inkml:brushProperty name="ignorePressure" value="1"/>
      <inkml:brushProperty name="inkEffects" value="bronze"/>
      <inkml:brushProperty name="anchorX" value="-230.97388"/>
      <inkml:brushProperty name="anchorY" value="-7602.47803"/>
      <inkml:brushProperty name="scaleFactor" value="0.5"/>
    </inkml:brush>
  </inkml:definitions>
  <inkml:trace contextRef="#ctx0" brushRef="#br0">0 0,'0'0,"0"0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6:33:49.603"/>
    </inkml:context>
    <inkml:brush xml:id="br0">
      <inkml:brushProperty name="width" value="0.05" units="cm"/>
      <inkml:brushProperty name="height" value="0.05" units="cm"/>
      <inkml:brushProperty name="color" value="#BB5B18"/>
      <inkml:brushProperty name="ignorePressure" value="1"/>
      <inkml:brushProperty name="inkEffects" value="bronze"/>
      <inkml:brushProperty name="anchorX" value="-865.97388"/>
      <inkml:brushProperty name="anchorY" value="-8237.47754"/>
      <inkml:brushProperty name="scaleFactor" value="0.5"/>
    </inkml:brush>
  </inkml:definitions>
  <inkml:trace contextRef="#ctx0" brushRef="#br0">1 1,'0'0,"0"0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6:33:49.862"/>
    </inkml:context>
    <inkml:brush xml:id="br0">
      <inkml:brushProperty name="width" value="0.05" units="cm"/>
      <inkml:brushProperty name="height" value="0.05" units="cm"/>
      <inkml:brushProperty name="color" value="#BB5B18"/>
      <inkml:brushProperty name="ignorePressure" value="1"/>
      <inkml:brushProperty name="inkEffects" value="bronze"/>
      <inkml:brushProperty name="anchorX" value="-1500.97388"/>
      <inkml:brushProperty name="anchorY" value="-8872.47754"/>
      <inkml:brushProperty name="scaleFactor" value="0.5"/>
    </inkml:brush>
  </inkml:definitions>
  <inkml:trace contextRef="#ctx0" brushRef="#br0">1 1,'0'0,"0"0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6:33:50.901"/>
    </inkml:context>
    <inkml:brush xml:id="br0">
      <inkml:brushProperty name="width" value="0.05" units="cm"/>
      <inkml:brushProperty name="height" value="0.05" units="cm"/>
      <inkml:brushProperty name="color" value="#BB5B18"/>
      <inkml:brushProperty name="ignorePressure" value="1"/>
      <inkml:brushProperty name="inkEffects" value="bronze"/>
      <inkml:brushProperty name="anchorX" value="-2135.97388"/>
      <inkml:brushProperty name="anchorY" value="-9507.47754"/>
      <inkml:brushProperty name="scaleFactor" value="0.5"/>
    </inkml:brush>
  </inkml:definitions>
  <inkml:trace contextRef="#ctx0" brushRef="#br0">1 1,'0'0,"0"0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1:55:12.77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1:55:13.6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7 13,'-3'-6,"-1"-1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4118AD-C6FE-45AC-A7D8-ED64F66D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2B628C-7B34-4FD6-B5EA-99F48FBF7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D361BE-57CE-4EA8-BA02-FC18686F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99A9B1-C31C-456C-AA98-01D5D8E3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3B5874-2480-4C9C-8759-247BD22B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09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22011-EE73-463F-83D7-5C0AE983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9C70A3-0FE2-42C1-A166-929D4D7E0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7E1423-3227-4B3D-8299-5DA7CDD3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D4634C-057E-4B72-946F-2FB33536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923D0B-0562-4DCF-A4B8-BBCC6587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70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ACDE810-D8FF-4972-AC32-F10E3C186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95A4ED-C98F-4150-9891-86ED713BF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75D736-7874-4F9A-988B-C467E234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F497EA-0D7C-49BA-AF7A-88073BBC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8C419E-89C2-461A-B201-5CD4B0A7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58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8647B0-179A-4E48-BBBB-AFB2F9A1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96EDB8-5FC4-4427-A347-ABE0E1FF3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7DB993-CE61-4088-BD88-15211437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2E6529-45CD-4A65-819A-3A2095E6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A9BA76-539C-446C-88A3-5381F885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5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1FD8F4-B9F3-47BB-963C-13BFDC20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ADE6DF-69EC-4D78-9C56-0708CC25C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ADE0F2-7126-4604-8C37-52454C4C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C1CA83-D019-444F-970E-20E73DAB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31E36F-5B30-41D4-98D8-D05E9615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66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9EA5B7-040D-4495-8410-68D9B3D2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12ED37-C76B-4DDA-8EB9-39E8C4100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C28771-6F15-4BFE-A131-92AF7DA07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C2AFC4-C661-4C02-995D-0483F111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8E6573-0485-4C81-859E-301EA8A0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BCAAAD-D3E4-4F66-AA8A-9743A319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18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1518CB-9590-4A4D-AC8A-6CB638BA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78548A-B81C-406F-9260-A7105A9F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C14B9D-2AE5-4D99-BEA2-46BF648AC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C08CB2-4614-4460-A036-D6AAECA3F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041DF58-4503-479B-80BC-7CE60492A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D65528-DF33-4494-8B54-05B3EB00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11F462-07CE-48A8-A5E4-DEE916A5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F95C61-DA7A-437F-83C2-4FC1203E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7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4417C7-72D5-41F9-A06E-8CD308CD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ED2312-86E6-439B-8CCC-8343A9C6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4DDD2C6-52B4-44E8-9A9E-C723B37A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B882E9-AC93-4DEE-BA6E-B8E928EE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65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F925E9B-1EB6-4C0A-AC3D-8C953B55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D70C42B-6B28-44CA-B7A3-414D2420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8C4996-ADA5-47B8-BDAE-BFF987EA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28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91E6E0-D011-4395-974B-1FAB3238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42F3C7-1D16-4775-BFC6-5F833058F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61B8F0-24E7-4403-8B90-03667F229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20722B-67CD-4B89-B97C-B2188187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500EAB-DBB5-47D6-9393-17610D9F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714B5-F92D-4608-AC18-5D5A1BF8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81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D76E53-2000-42BB-9163-FD621A0C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F1184CB-A9F7-4D5B-B665-F821A8ABB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BFEC77-EB5C-4A0D-B243-32786A6B2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4EA59D-5C02-4C14-AF97-833C07BB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AF6E0C-7E82-4A2B-8345-DA2EDFC2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65ACD0-543B-4B94-9F5D-0BFE4070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0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0E1F1B0-EFA5-4E73-ABDE-2269C40E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BEF751-05DB-400E-BF56-686F81183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0C432F-1A7B-4D34-B3DB-200FBA992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B7CF-91DA-4C7C-8469-8B8D57E94A03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ACBA85-53CE-498A-A96E-65EAACE36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B79DCB-6D54-4237-9D50-3E6A70DE6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CAAEE-D939-412B-817A-20D10F14F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86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0.xml"/><Relationship Id="rId4" Type="http://schemas.openxmlformats.org/officeDocument/2006/relationships/customXml" Target="../ink/ink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FB200-1409-40FE-96AC-23F2C7B717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/>
              <a:t>①１～３までの数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0B383D-9514-48C6-BD58-FAB42F0EB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657" y="3602038"/>
            <a:ext cx="10247461" cy="2539970"/>
          </a:xfrm>
        </p:spPr>
        <p:txBody>
          <a:bodyPr>
            <a:normAutofit fontScale="92500"/>
          </a:bodyPr>
          <a:lstStyle/>
          <a:p>
            <a:pPr algn="l"/>
            <a:r>
              <a:rPr lang="ja-JP" altLang="en-US" dirty="0"/>
              <a:t>使い方</a:t>
            </a:r>
            <a:endParaRPr lang="en-US" altLang="ja-JP" dirty="0"/>
          </a:p>
          <a:p>
            <a:pPr algn="l"/>
            <a:r>
              <a:rPr lang="ja-JP" altLang="en-US" dirty="0"/>
              <a:t>・</a:t>
            </a:r>
            <a:r>
              <a:rPr lang="en-US" altLang="ja-JP" dirty="0"/>
              <a:t>SKYMENU class</a:t>
            </a:r>
            <a:r>
              <a:rPr lang="ja-JP" altLang="en-US" dirty="0"/>
              <a:t>：ペン機能で丸いわくをぬったり数字をかいてください</a:t>
            </a:r>
            <a:endParaRPr lang="en-US" altLang="ja-JP" dirty="0"/>
          </a:p>
          <a:p>
            <a:pPr algn="l"/>
            <a:r>
              <a:rPr lang="ja-JP" altLang="en-US" dirty="0"/>
              <a:t>・</a:t>
            </a:r>
            <a:r>
              <a:rPr lang="en-US" altLang="ja-JP" dirty="0"/>
              <a:t>Power Point</a:t>
            </a:r>
            <a:r>
              <a:rPr lang="ja-JP" altLang="en-US" dirty="0"/>
              <a:t>：</a:t>
            </a:r>
            <a:r>
              <a:rPr lang="en-US" altLang="ja-JP" dirty="0"/>
              <a:t>[</a:t>
            </a:r>
            <a:r>
              <a:rPr lang="ja-JP" altLang="en-US" dirty="0"/>
              <a:t>図形の書式</a:t>
            </a:r>
            <a:r>
              <a:rPr lang="en-US" altLang="ja-JP" dirty="0"/>
              <a:t>]-[</a:t>
            </a:r>
            <a:r>
              <a:rPr lang="ja-JP" altLang="en-US" dirty="0"/>
              <a:t>ぬりつぶし</a:t>
            </a:r>
            <a:r>
              <a:rPr lang="en-US" altLang="ja-JP" dirty="0"/>
              <a:t>]</a:t>
            </a:r>
            <a:r>
              <a:rPr lang="ja-JP" altLang="en-US" dirty="0"/>
              <a:t>、または</a:t>
            </a:r>
            <a:r>
              <a:rPr lang="en-US" altLang="ja-JP" dirty="0"/>
              <a:t>[</a:t>
            </a:r>
            <a:r>
              <a:rPr lang="ja-JP" altLang="en-US" dirty="0"/>
              <a:t>描画</a:t>
            </a:r>
            <a:r>
              <a:rPr lang="en-US" altLang="ja-JP" dirty="0"/>
              <a:t>]</a:t>
            </a:r>
            <a:r>
              <a:rPr lang="ja-JP" altLang="en-US" dirty="0"/>
              <a:t>を使ってください</a:t>
            </a:r>
            <a:endParaRPr lang="en-US" altLang="ja-JP" dirty="0"/>
          </a:p>
          <a:p>
            <a:pPr algn="l"/>
            <a:r>
              <a:rPr lang="ja-JP" altLang="en-US" dirty="0"/>
              <a:t>　　　　</a:t>
            </a:r>
            <a:endParaRPr lang="en-US" altLang="ja-JP" dirty="0"/>
          </a:p>
          <a:p>
            <a:pPr algn="l"/>
            <a:r>
              <a:rPr lang="ja-JP" altLang="en-US" dirty="0"/>
              <a:t>（イラストは「いらすとや」を使用しています）</a:t>
            </a:r>
            <a:endParaRPr kumimoji="1" lang="ja-JP" altLang="en-US" dirty="0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888597C3-A946-4937-B61F-DEAC60A9FAB6}"/>
                  </a:ext>
                </a:extLst>
              </p14:cNvPr>
              <p14:cNvContentPartPr/>
              <p14:nvPr/>
            </p14:nvContentPartPr>
            <p14:xfrm>
              <a:off x="3795256" y="5157965"/>
              <a:ext cx="360" cy="36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888597C3-A946-4937-B61F-DEAC60A9FA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6616" y="51493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51E53163-01AB-4F2F-9F78-D97760B790E5}"/>
                  </a:ext>
                </a:extLst>
              </p14:cNvPr>
              <p14:cNvContentPartPr/>
              <p14:nvPr/>
            </p14:nvContentPartPr>
            <p14:xfrm>
              <a:off x="4531456" y="6722525"/>
              <a:ext cx="360" cy="360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51E53163-01AB-4F2F-9F78-D97760B790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2456" y="67138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インク 5">
                <a:extLst>
                  <a:ext uri="{FF2B5EF4-FFF2-40B4-BE49-F238E27FC236}">
                    <a16:creationId xmlns:a16="http://schemas.microsoft.com/office/drawing/2014/main" id="{7D42C3C2-A24A-41DF-A0BA-195966E760CA}"/>
                  </a:ext>
                </a:extLst>
              </p14:cNvPr>
              <p14:cNvContentPartPr/>
              <p14:nvPr/>
            </p14:nvContentPartPr>
            <p14:xfrm>
              <a:off x="2443816" y="4927925"/>
              <a:ext cx="360" cy="360"/>
            </p14:xfrm>
          </p:contentPart>
        </mc:Choice>
        <mc:Fallback xmlns="">
          <p:pic>
            <p:nvPicPr>
              <p:cNvPr id="6" name="インク 5">
                <a:extLst>
                  <a:ext uri="{FF2B5EF4-FFF2-40B4-BE49-F238E27FC236}">
                    <a16:creationId xmlns:a16="http://schemas.microsoft.com/office/drawing/2014/main" id="{7D42C3C2-A24A-41DF-A0BA-195966E760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35176" y="49192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74B9FA5D-579A-4B06-8D25-79782F574E5B}"/>
                  </a:ext>
                </a:extLst>
              </p14:cNvPr>
              <p14:cNvContentPartPr/>
              <p14:nvPr/>
            </p14:nvContentPartPr>
            <p14:xfrm>
              <a:off x="2742976" y="5014685"/>
              <a:ext cx="360" cy="36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74B9FA5D-579A-4B06-8D25-79782F574E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3976" y="50056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BF9C212-DD80-4F09-BAC0-7AD554B23C0F}"/>
              </a:ext>
            </a:extLst>
          </p:cNvPr>
          <p:cNvGrpSpPr/>
          <p:nvPr/>
        </p:nvGrpSpPr>
        <p:grpSpPr>
          <a:xfrm>
            <a:off x="2230696" y="4927925"/>
            <a:ext cx="360" cy="360"/>
            <a:chOff x="2230696" y="4927925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8" name="インク 7">
                  <a:extLst>
                    <a:ext uri="{FF2B5EF4-FFF2-40B4-BE49-F238E27FC236}">
                      <a16:creationId xmlns:a16="http://schemas.microsoft.com/office/drawing/2014/main" id="{A58E21BA-DA82-4756-ADB4-E6C2BFF4DAD6}"/>
                    </a:ext>
                  </a:extLst>
                </p14:cNvPr>
                <p14:cNvContentPartPr/>
                <p14:nvPr/>
              </p14:nvContentPartPr>
              <p14:xfrm>
                <a:off x="2230696" y="4927925"/>
                <a:ext cx="360" cy="360"/>
              </p14:xfrm>
            </p:contentPart>
          </mc:Choice>
          <mc:Fallback xmlns="">
            <p:pic>
              <p:nvPicPr>
                <p:cNvPr id="8" name="インク 7">
                  <a:extLst>
                    <a:ext uri="{FF2B5EF4-FFF2-40B4-BE49-F238E27FC236}">
                      <a16:creationId xmlns:a16="http://schemas.microsoft.com/office/drawing/2014/main" id="{A58E21BA-DA82-4756-ADB4-E6C2BFF4DA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22056" y="4919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9" name="インク 8">
                  <a:extLst>
                    <a:ext uri="{FF2B5EF4-FFF2-40B4-BE49-F238E27FC236}">
                      <a16:creationId xmlns:a16="http://schemas.microsoft.com/office/drawing/2014/main" id="{FC10AB37-6802-45CA-8B9C-2DC77D893929}"/>
                    </a:ext>
                  </a:extLst>
                </p14:cNvPr>
                <p14:cNvContentPartPr/>
                <p14:nvPr/>
              </p14:nvContentPartPr>
              <p14:xfrm>
                <a:off x="2230696" y="4927925"/>
                <a:ext cx="360" cy="360"/>
              </p14:xfrm>
            </p:contentPart>
          </mc:Choice>
          <mc:Fallback xmlns="">
            <p:pic>
              <p:nvPicPr>
                <p:cNvPr id="9" name="インク 8">
                  <a:extLst>
                    <a:ext uri="{FF2B5EF4-FFF2-40B4-BE49-F238E27FC236}">
                      <a16:creationId xmlns:a16="http://schemas.microsoft.com/office/drawing/2014/main" id="{FC10AB37-6802-45CA-8B9C-2DC77D8939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2056" y="4919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BA3AA5CD-2952-45CA-9A04-18D5395C29F9}"/>
                  </a:ext>
                </a:extLst>
              </p14:cNvPr>
              <p14:cNvContentPartPr/>
              <p14:nvPr/>
            </p14:nvContentPartPr>
            <p14:xfrm>
              <a:off x="3248776" y="4841885"/>
              <a:ext cx="360" cy="36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BA3AA5CD-2952-45CA-9A04-18D5395C29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40136" y="483324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8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2BB7D-D761-4626-B566-4A0AE7D4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１～３</a:t>
            </a:r>
            <a:r>
              <a:rPr kumimoji="1" lang="ja-JP" altLang="en-US" dirty="0"/>
              <a:t>までの数　</a:t>
            </a:r>
            <a:br>
              <a:rPr kumimoji="1" lang="en-US" altLang="ja-JP" dirty="0"/>
            </a:br>
            <a:r>
              <a:rPr lang="ja-JP" altLang="en-US" dirty="0"/>
              <a:t>かずだけいろをぬりましょう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0BFFFD47-2BE0-419D-8D89-94C5C64B715B}"/>
              </a:ext>
            </a:extLst>
          </p:cNvPr>
          <p:cNvSpPr/>
          <p:nvPr/>
        </p:nvSpPr>
        <p:spPr>
          <a:xfrm>
            <a:off x="838200" y="5409319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201EAA0E-03EF-4873-AF88-438263900665}"/>
              </a:ext>
            </a:extLst>
          </p:cNvPr>
          <p:cNvSpPr/>
          <p:nvPr/>
        </p:nvSpPr>
        <p:spPr>
          <a:xfrm>
            <a:off x="1853242" y="5420881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475E7FB0-D941-4F64-BAB6-8DAFEB87C457}"/>
              </a:ext>
            </a:extLst>
          </p:cNvPr>
          <p:cNvSpPr/>
          <p:nvPr/>
        </p:nvSpPr>
        <p:spPr>
          <a:xfrm>
            <a:off x="2868284" y="5420881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3C6F55F4-110C-4660-B611-CE5F61C3EC4C}"/>
              </a:ext>
            </a:extLst>
          </p:cNvPr>
          <p:cNvSpPr/>
          <p:nvPr/>
        </p:nvSpPr>
        <p:spPr>
          <a:xfrm>
            <a:off x="3883326" y="5409319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18616EE8-BF16-47DC-B806-549B1DD39429}"/>
              </a:ext>
            </a:extLst>
          </p:cNvPr>
          <p:cNvSpPr/>
          <p:nvPr/>
        </p:nvSpPr>
        <p:spPr>
          <a:xfrm>
            <a:off x="4898368" y="5409319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01CBE6E1-F33C-4253-AFD3-E88906674761}"/>
              </a:ext>
            </a:extLst>
          </p:cNvPr>
          <p:cNvSpPr txBox="1">
            <a:spLocks/>
          </p:cNvSpPr>
          <p:nvPr/>
        </p:nvSpPr>
        <p:spPr>
          <a:xfrm>
            <a:off x="7348542" y="1269072"/>
            <a:ext cx="4537135" cy="177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かずをすうじで</a:t>
            </a:r>
            <a:endParaRPr lang="en-US" altLang="ja-JP" sz="4000" dirty="0"/>
          </a:p>
          <a:p>
            <a:r>
              <a:rPr lang="ja-JP" altLang="en-US" sz="4000" dirty="0"/>
              <a:t>かきましょう</a:t>
            </a:r>
            <a:endParaRPr lang="ja-JP" alt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70BCB52A-19AF-44BA-9F74-8B7B269732CE}"/>
                  </a:ext>
                </a:extLst>
              </p14:cNvPr>
              <p14:cNvContentPartPr/>
              <p14:nvPr/>
            </p14:nvContentPartPr>
            <p14:xfrm>
              <a:off x="8361496" y="3570725"/>
              <a:ext cx="360" cy="360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70BCB52A-19AF-44BA-9F74-8B7B269732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2856" y="35620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インク 18">
                <a:extLst>
                  <a:ext uri="{FF2B5EF4-FFF2-40B4-BE49-F238E27FC236}">
                    <a16:creationId xmlns:a16="http://schemas.microsoft.com/office/drawing/2014/main" id="{695AABBB-0338-463C-92F8-9EBA8FCDD3F8}"/>
                  </a:ext>
                </a:extLst>
              </p14:cNvPr>
              <p14:cNvContentPartPr/>
              <p14:nvPr/>
            </p14:nvContentPartPr>
            <p14:xfrm>
              <a:off x="8560576" y="2709605"/>
              <a:ext cx="2880" cy="4680"/>
            </p14:xfrm>
          </p:contentPart>
        </mc:Choice>
        <mc:Fallback xmlns="">
          <p:pic>
            <p:nvPicPr>
              <p:cNvPr id="19" name="インク 18">
                <a:extLst>
                  <a:ext uri="{FF2B5EF4-FFF2-40B4-BE49-F238E27FC236}">
                    <a16:creationId xmlns:a16="http://schemas.microsoft.com/office/drawing/2014/main" id="{695AABBB-0338-463C-92F8-9EBA8FCDD3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1576" y="2700605"/>
                <a:ext cx="20520" cy="2232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FA4E15F-C06B-460B-9902-99BE0495E585}"/>
              </a:ext>
            </a:extLst>
          </p:cNvPr>
          <p:cNvSpPr/>
          <p:nvPr/>
        </p:nvSpPr>
        <p:spPr>
          <a:xfrm>
            <a:off x="7348542" y="2711598"/>
            <a:ext cx="4428767" cy="414640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8" name="インク 27">
                <a:extLst>
                  <a:ext uri="{FF2B5EF4-FFF2-40B4-BE49-F238E27FC236}">
                    <a16:creationId xmlns:a16="http://schemas.microsoft.com/office/drawing/2014/main" id="{61E02F63-72AA-459B-BD88-7B37899CE316}"/>
                  </a:ext>
                </a:extLst>
              </p14:cNvPr>
              <p14:cNvContentPartPr/>
              <p14:nvPr/>
            </p14:nvContentPartPr>
            <p14:xfrm>
              <a:off x="1701856" y="4560365"/>
              <a:ext cx="360" cy="360"/>
            </p14:xfrm>
          </p:contentPart>
        </mc:Choice>
        <mc:Fallback xmlns="">
          <p:pic>
            <p:nvPicPr>
              <p:cNvPr id="28" name="インク 27">
                <a:extLst>
                  <a:ext uri="{FF2B5EF4-FFF2-40B4-BE49-F238E27FC236}">
                    <a16:creationId xmlns:a16="http://schemas.microsoft.com/office/drawing/2014/main" id="{61E02F63-72AA-459B-BD88-7B37899CE3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2856" y="455136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図 3" descr="ゾウ が含まれている画像&#10;&#10;自動的に生成された説明">
            <a:extLst>
              <a:ext uri="{FF2B5EF4-FFF2-40B4-BE49-F238E27FC236}">
                <a16:creationId xmlns:a16="http://schemas.microsoft.com/office/drawing/2014/main" id="{4078899A-B876-4DB8-BCAE-E4F0FA4B07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7" y="1584597"/>
            <a:ext cx="3810000" cy="34004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72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2BB7D-D761-4626-B566-4A0AE7D4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１～３までの数　</a:t>
            </a:r>
            <a:br>
              <a:rPr kumimoji="1" lang="en-US" altLang="ja-JP" dirty="0"/>
            </a:br>
            <a:r>
              <a:rPr lang="ja-JP" altLang="en-US" dirty="0"/>
              <a:t>かずだけいろをぬりましょう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0BFFFD47-2BE0-419D-8D89-94C5C64B715B}"/>
              </a:ext>
            </a:extLst>
          </p:cNvPr>
          <p:cNvSpPr/>
          <p:nvPr/>
        </p:nvSpPr>
        <p:spPr>
          <a:xfrm>
            <a:off x="798066" y="5321991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201EAA0E-03EF-4873-AF88-438263900665}"/>
              </a:ext>
            </a:extLst>
          </p:cNvPr>
          <p:cNvSpPr/>
          <p:nvPr/>
        </p:nvSpPr>
        <p:spPr>
          <a:xfrm>
            <a:off x="1813108" y="5333553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475E7FB0-D941-4F64-BAB6-8DAFEB87C457}"/>
              </a:ext>
            </a:extLst>
          </p:cNvPr>
          <p:cNvSpPr/>
          <p:nvPr/>
        </p:nvSpPr>
        <p:spPr>
          <a:xfrm>
            <a:off x="2828150" y="5333553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3C6F55F4-110C-4660-B611-CE5F61C3EC4C}"/>
              </a:ext>
            </a:extLst>
          </p:cNvPr>
          <p:cNvSpPr/>
          <p:nvPr/>
        </p:nvSpPr>
        <p:spPr>
          <a:xfrm>
            <a:off x="3843192" y="5321991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18616EE8-BF16-47DC-B806-549B1DD39429}"/>
              </a:ext>
            </a:extLst>
          </p:cNvPr>
          <p:cNvSpPr/>
          <p:nvPr/>
        </p:nvSpPr>
        <p:spPr>
          <a:xfrm>
            <a:off x="4858234" y="5321991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2E388676-A183-4FDC-BEBE-6A0466FBD1DD}"/>
              </a:ext>
            </a:extLst>
          </p:cNvPr>
          <p:cNvSpPr txBox="1">
            <a:spLocks/>
          </p:cNvSpPr>
          <p:nvPr/>
        </p:nvSpPr>
        <p:spPr>
          <a:xfrm>
            <a:off x="7343413" y="1151178"/>
            <a:ext cx="4537135" cy="177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かずをすうじで</a:t>
            </a:r>
            <a:endParaRPr lang="en-US" altLang="ja-JP" sz="4000" dirty="0"/>
          </a:p>
          <a:p>
            <a:r>
              <a:rPr lang="ja-JP" altLang="en-US" sz="4000" dirty="0"/>
              <a:t>かきましょう</a:t>
            </a:r>
            <a:endParaRPr lang="ja-JP" altLang="en-US" sz="32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291E28C-D67B-4256-A203-E4121D3C0ED5}"/>
              </a:ext>
            </a:extLst>
          </p:cNvPr>
          <p:cNvSpPr/>
          <p:nvPr/>
        </p:nvSpPr>
        <p:spPr>
          <a:xfrm>
            <a:off x="7343413" y="2593704"/>
            <a:ext cx="4428767" cy="414640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6383B502-6BC4-4256-824B-B7013F8A6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0" y="1776518"/>
            <a:ext cx="2969200" cy="2835586"/>
          </a:xfrm>
          <a:prstGeom prst="rect">
            <a:avLst/>
          </a:prstGeom>
        </p:spPr>
      </p:pic>
      <p:pic>
        <p:nvPicPr>
          <p:cNvPr id="13" name="図 12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B1C75D6C-6D28-41D5-BE36-262A32C63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92" y="1690688"/>
            <a:ext cx="2969200" cy="283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5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2BB7D-D761-4626-B566-4A0AE7D4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１～３までの数　</a:t>
            </a:r>
            <a:br>
              <a:rPr kumimoji="1" lang="en-US" altLang="ja-JP" dirty="0"/>
            </a:br>
            <a:r>
              <a:rPr lang="ja-JP" altLang="en-US" dirty="0"/>
              <a:t>かずだけいろをぬりましょう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0BFFFD47-2BE0-419D-8D89-94C5C64B715B}"/>
              </a:ext>
            </a:extLst>
          </p:cNvPr>
          <p:cNvSpPr/>
          <p:nvPr/>
        </p:nvSpPr>
        <p:spPr>
          <a:xfrm>
            <a:off x="379562" y="4244196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201EAA0E-03EF-4873-AF88-438263900665}"/>
              </a:ext>
            </a:extLst>
          </p:cNvPr>
          <p:cNvSpPr/>
          <p:nvPr/>
        </p:nvSpPr>
        <p:spPr>
          <a:xfrm>
            <a:off x="1394604" y="4255758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475E7FB0-D941-4F64-BAB6-8DAFEB87C457}"/>
              </a:ext>
            </a:extLst>
          </p:cNvPr>
          <p:cNvSpPr/>
          <p:nvPr/>
        </p:nvSpPr>
        <p:spPr>
          <a:xfrm>
            <a:off x="2409646" y="4255758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3C6F55F4-110C-4660-B611-CE5F61C3EC4C}"/>
              </a:ext>
            </a:extLst>
          </p:cNvPr>
          <p:cNvSpPr/>
          <p:nvPr/>
        </p:nvSpPr>
        <p:spPr>
          <a:xfrm>
            <a:off x="3424688" y="4244196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18616EE8-BF16-47DC-B806-549B1DD39429}"/>
              </a:ext>
            </a:extLst>
          </p:cNvPr>
          <p:cNvSpPr/>
          <p:nvPr/>
        </p:nvSpPr>
        <p:spPr>
          <a:xfrm>
            <a:off x="4439730" y="4244196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B2F85ED-1856-4D25-BF40-5E4B2BD5AD75}"/>
              </a:ext>
            </a:extLst>
          </p:cNvPr>
          <p:cNvSpPr txBox="1">
            <a:spLocks/>
          </p:cNvSpPr>
          <p:nvPr/>
        </p:nvSpPr>
        <p:spPr>
          <a:xfrm>
            <a:off x="7343413" y="1151178"/>
            <a:ext cx="4537135" cy="177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かずをすうじで</a:t>
            </a:r>
            <a:endParaRPr lang="en-US" altLang="ja-JP" sz="4000" dirty="0"/>
          </a:p>
          <a:p>
            <a:r>
              <a:rPr lang="ja-JP" altLang="en-US" sz="4000" dirty="0"/>
              <a:t>かきましょう</a:t>
            </a:r>
            <a:endParaRPr lang="ja-JP" altLang="en-US" sz="32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7B1220-C80C-49AA-9D77-2D821BBDE3D6}"/>
              </a:ext>
            </a:extLst>
          </p:cNvPr>
          <p:cNvSpPr/>
          <p:nvPr/>
        </p:nvSpPr>
        <p:spPr>
          <a:xfrm>
            <a:off x="7343413" y="2593704"/>
            <a:ext cx="4428767" cy="414640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B0A07B2-7620-422B-872D-A937A5055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7" y="1756554"/>
            <a:ext cx="1714500" cy="17145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46F356C-1046-4149-81A2-ECE410C9B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09" y="1819582"/>
            <a:ext cx="1714500" cy="17145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024169-69A0-4FBA-A63A-A10FDB2BF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82" y="1819582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2BB7D-D761-4626-B566-4A0AE7D4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１～３</a:t>
            </a:r>
            <a:r>
              <a:rPr kumimoji="1" lang="ja-JP" altLang="en-US" dirty="0"/>
              <a:t>までの数　</a:t>
            </a:r>
            <a:br>
              <a:rPr kumimoji="1" lang="en-US" altLang="ja-JP" dirty="0"/>
            </a:br>
            <a:r>
              <a:rPr lang="ja-JP" altLang="en-US" dirty="0"/>
              <a:t>かずだけいろをぬりましょう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0BFFFD47-2BE0-419D-8D89-94C5C64B715B}"/>
              </a:ext>
            </a:extLst>
          </p:cNvPr>
          <p:cNvSpPr/>
          <p:nvPr/>
        </p:nvSpPr>
        <p:spPr>
          <a:xfrm>
            <a:off x="753374" y="5865902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201EAA0E-03EF-4873-AF88-438263900665}"/>
              </a:ext>
            </a:extLst>
          </p:cNvPr>
          <p:cNvSpPr/>
          <p:nvPr/>
        </p:nvSpPr>
        <p:spPr>
          <a:xfrm>
            <a:off x="1768416" y="5877464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475E7FB0-D941-4F64-BAB6-8DAFEB87C457}"/>
              </a:ext>
            </a:extLst>
          </p:cNvPr>
          <p:cNvSpPr/>
          <p:nvPr/>
        </p:nvSpPr>
        <p:spPr>
          <a:xfrm>
            <a:off x="2783458" y="5877464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3C6F55F4-110C-4660-B611-CE5F61C3EC4C}"/>
              </a:ext>
            </a:extLst>
          </p:cNvPr>
          <p:cNvSpPr/>
          <p:nvPr/>
        </p:nvSpPr>
        <p:spPr>
          <a:xfrm>
            <a:off x="3798500" y="5865902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18616EE8-BF16-47DC-B806-549B1DD39429}"/>
              </a:ext>
            </a:extLst>
          </p:cNvPr>
          <p:cNvSpPr/>
          <p:nvPr/>
        </p:nvSpPr>
        <p:spPr>
          <a:xfrm>
            <a:off x="4813542" y="5865902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B2F85ED-1856-4D25-BF40-5E4B2BD5AD75}"/>
              </a:ext>
            </a:extLst>
          </p:cNvPr>
          <p:cNvSpPr txBox="1">
            <a:spLocks/>
          </p:cNvSpPr>
          <p:nvPr/>
        </p:nvSpPr>
        <p:spPr>
          <a:xfrm>
            <a:off x="7343413" y="1151178"/>
            <a:ext cx="4537135" cy="177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かずをすうじで</a:t>
            </a:r>
            <a:endParaRPr lang="en-US" altLang="ja-JP" sz="4000" dirty="0"/>
          </a:p>
          <a:p>
            <a:r>
              <a:rPr lang="ja-JP" altLang="en-US" sz="4000" dirty="0"/>
              <a:t>かきましょう</a:t>
            </a:r>
            <a:endParaRPr lang="ja-JP" altLang="en-US" sz="32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7B1220-C80C-49AA-9D77-2D821BBDE3D6}"/>
              </a:ext>
            </a:extLst>
          </p:cNvPr>
          <p:cNvSpPr/>
          <p:nvPr/>
        </p:nvSpPr>
        <p:spPr>
          <a:xfrm>
            <a:off x="7343413" y="2593704"/>
            <a:ext cx="4428767" cy="414640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飛行機のイラスト&#10;&#10;自動的に生成された説明">
            <a:extLst>
              <a:ext uri="{FF2B5EF4-FFF2-40B4-BE49-F238E27FC236}">
                <a16:creationId xmlns:a16="http://schemas.microsoft.com/office/drawing/2014/main" id="{E41EB247-93B8-4527-97CB-3FD69B1C3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89" y="1892240"/>
            <a:ext cx="2944938" cy="1899485"/>
          </a:xfrm>
          <a:prstGeom prst="rect">
            <a:avLst/>
          </a:prstGeom>
        </p:spPr>
      </p:pic>
      <p:pic>
        <p:nvPicPr>
          <p:cNvPr id="12" name="図 11" descr="飛行機のイラスト&#10;&#10;自動的に生成された説明">
            <a:extLst>
              <a:ext uri="{FF2B5EF4-FFF2-40B4-BE49-F238E27FC236}">
                <a16:creationId xmlns:a16="http://schemas.microsoft.com/office/drawing/2014/main" id="{99F05212-C6C8-4A72-ADB5-7EACB1A22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20" y="3553939"/>
            <a:ext cx="3177043" cy="20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1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2BB7D-D761-4626-B566-4A0AE7D4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１～３までの数　</a:t>
            </a:r>
            <a:br>
              <a:rPr kumimoji="1" lang="en-US" altLang="ja-JP" dirty="0"/>
            </a:br>
            <a:r>
              <a:rPr lang="ja-JP" altLang="en-US" dirty="0"/>
              <a:t>かずだけいろをぬりましょう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0BFFFD47-2BE0-419D-8D89-94C5C64B715B}"/>
              </a:ext>
            </a:extLst>
          </p:cNvPr>
          <p:cNvSpPr/>
          <p:nvPr/>
        </p:nvSpPr>
        <p:spPr>
          <a:xfrm>
            <a:off x="1017917" y="5865902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201EAA0E-03EF-4873-AF88-438263900665}"/>
              </a:ext>
            </a:extLst>
          </p:cNvPr>
          <p:cNvSpPr/>
          <p:nvPr/>
        </p:nvSpPr>
        <p:spPr>
          <a:xfrm>
            <a:off x="2032959" y="5877464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475E7FB0-D941-4F64-BAB6-8DAFEB87C457}"/>
              </a:ext>
            </a:extLst>
          </p:cNvPr>
          <p:cNvSpPr/>
          <p:nvPr/>
        </p:nvSpPr>
        <p:spPr>
          <a:xfrm>
            <a:off x="3048001" y="5877464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3C6F55F4-110C-4660-B611-CE5F61C3EC4C}"/>
              </a:ext>
            </a:extLst>
          </p:cNvPr>
          <p:cNvSpPr/>
          <p:nvPr/>
        </p:nvSpPr>
        <p:spPr>
          <a:xfrm>
            <a:off x="4063043" y="5865902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18616EE8-BF16-47DC-B806-549B1DD39429}"/>
              </a:ext>
            </a:extLst>
          </p:cNvPr>
          <p:cNvSpPr/>
          <p:nvPr/>
        </p:nvSpPr>
        <p:spPr>
          <a:xfrm>
            <a:off x="5078085" y="5865902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EB2F85ED-1856-4D25-BF40-5E4B2BD5AD75}"/>
              </a:ext>
            </a:extLst>
          </p:cNvPr>
          <p:cNvSpPr txBox="1">
            <a:spLocks/>
          </p:cNvSpPr>
          <p:nvPr/>
        </p:nvSpPr>
        <p:spPr>
          <a:xfrm>
            <a:off x="7343413" y="1151178"/>
            <a:ext cx="4537135" cy="177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/>
              <a:t>かずをすうじで</a:t>
            </a:r>
            <a:endParaRPr lang="en-US" altLang="ja-JP" sz="4000" dirty="0"/>
          </a:p>
          <a:p>
            <a:r>
              <a:rPr lang="ja-JP" altLang="en-US" sz="4000" dirty="0"/>
              <a:t>かきましょう</a:t>
            </a:r>
            <a:endParaRPr lang="ja-JP" altLang="en-US" sz="3200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7B1220-C80C-49AA-9D77-2D821BBDE3D6}"/>
              </a:ext>
            </a:extLst>
          </p:cNvPr>
          <p:cNvSpPr/>
          <p:nvPr/>
        </p:nvSpPr>
        <p:spPr>
          <a:xfrm>
            <a:off x="7343413" y="2593704"/>
            <a:ext cx="4428767" cy="414640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軟体動物 が含まれている画像&#10;&#10;自動的に生成された説明">
            <a:extLst>
              <a:ext uri="{FF2B5EF4-FFF2-40B4-BE49-F238E27FC236}">
                <a16:creationId xmlns:a16="http://schemas.microsoft.com/office/drawing/2014/main" id="{0B6C5C1E-BC17-4F99-87EC-4CAD56529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72" y="1541252"/>
            <a:ext cx="1991983" cy="2343509"/>
          </a:xfrm>
          <a:prstGeom prst="rect">
            <a:avLst/>
          </a:prstGeom>
        </p:spPr>
      </p:pic>
      <p:pic>
        <p:nvPicPr>
          <p:cNvPr id="12" name="図 11" descr="軟体動物 が含まれている画像&#10;&#10;自動的に生成された説明">
            <a:extLst>
              <a:ext uri="{FF2B5EF4-FFF2-40B4-BE49-F238E27FC236}">
                <a16:creationId xmlns:a16="http://schemas.microsoft.com/office/drawing/2014/main" id="{C98677B2-D172-49A0-ADB5-BDB2169F5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6" y="1584889"/>
            <a:ext cx="2044820" cy="2405671"/>
          </a:xfrm>
          <a:prstGeom prst="rect">
            <a:avLst/>
          </a:prstGeom>
        </p:spPr>
      </p:pic>
      <p:pic>
        <p:nvPicPr>
          <p:cNvPr id="14" name="図 13" descr="軟体動物 が含まれている画像&#10;&#10;自動的に生成された説明">
            <a:extLst>
              <a:ext uri="{FF2B5EF4-FFF2-40B4-BE49-F238E27FC236}">
                <a16:creationId xmlns:a16="http://schemas.microsoft.com/office/drawing/2014/main" id="{99D1B3EF-42E9-46E1-A03D-607AA912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59" y="3213509"/>
            <a:ext cx="2090827" cy="24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1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2BB7D-D761-4626-B566-4A0AE7D4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１～３までの数　</a:t>
            </a:r>
            <a:br>
              <a:rPr kumimoji="1" lang="en-US" altLang="ja-JP" dirty="0"/>
            </a:br>
            <a:r>
              <a:rPr lang="ja-JP" altLang="en-US" dirty="0"/>
              <a:t>かずだけいろをぬりましょう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23" name="フローチャート: 結合子 22">
            <a:extLst>
              <a:ext uri="{FF2B5EF4-FFF2-40B4-BE49-F238E27FC236}">
                <a16:creationId xmlns:a16="http://schemas.microsoft.com/office/drawing/2014/main" id="{F015CB94-195D-4391-90CD-2E9C1C2017FC}"/>
              </a:ext>
            </a:extLst>
          </p:cNvPr>
          <p:cNvSpPr/>
          <p:nvPr/>
        </p:nvSpPr>
        <p:spPr>
          <a:xfrm>
            <a:off x="9577484" y="4978728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結合子 23">
            <a:extLst>
              <a:ext uri="{FF2B5EF4-FFF2-40B4-BE49-F238E27FC236}">
                <a16:creationId xmlns:a16="http://schemas.microsoft.com/office/drawing/2014/main" id="{8253A931-6089-42B9-81C2-081444C5D3C9}"/>
              </a:ext>
            </a:extLst>
          </p:cNvPr>
          <p:cNvSpPr/>
          <p:nvPr/>
        </p:nvSpPr>
        <p:spPr>
          <a:xfrm>
            <a:off x="5483169" y="1900641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結合子 24">
            <a:extLst>
              <a:ext uri="{FF2B5EF4-FFF2-40B4-BE49-F238E27FC236}">
                <a16:creationId xmlns:a16="http://schemas.microsoft.com/office/drawing/2014/main" id="{442E6BFB-6E21-4B74-9F64-BC2758D22A7B}"/>
              </a:ext>
            </a:extLst>
          </p:cNvPr>
          <p:cNvSpPr/>
          <p:nvPr/>
        </p:nvSpPr>
        <p:spPr>
          <a:xfrm>
            <a:off x="6498211" y="1912203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ローチャート: 結合子 25">
            <a:extLst>
              <a:ext uri="{FF2B5EF4-FFF2-40B4-BE49-F238E27FC236}">
                <a16:creationId xmlns:a16="http://schemas.microsoft.com/office/drawing/2014/main" id="{0D8A50D8-B0D7-4F36-9172-5AF881CC0308}"/>
              </a:ext>
            </a:extLst>
          </p:cNvPr>
          <p:cNvSpPr/>
          <p:nvPr/>
        </p:nvSpPr>
        <p:spPr>
          <a:xfrm>
            <a:off x="7513253" y="1932377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結合子 26">
            <a:extLst>
              <a:ext uri="{FF2B5EF4-FFF2-40B4-BE49-F238E27FC236}">
                <a16:creationId xmlns:a16="http://schemas.microsoft.com/office/drawing/2014/main" id="{1E39C4CC-BA52-4977-9A32-B1230ED45839}"/>
              </a:ext>
            </a:extLst>
          </p:cNvPr>
          <p:cNvSpPr/>
          <p:nvPr/>
        </p:nvSpPr>
        <p:spPr>
          <a:xfrm>
            <a:off x="8528295" y="1920815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結合子 27">
            <a:extLst>
              <a:ext uri="{FF2B5EF4-FFF2-40B4-BE49-F238E27FC236}">
                <a16:creationId xmlns:a16="http://schemas.microsoft.com/office/drawing/2014/main" id="{D8C92F6D-EC9D-4A41-B145-EE0E3A1F95B7}"/>
              </a:ext>
            </a:extLst>
          </p:cNvPr>
          <p:cNvSpPr/>
          <p:nvPr/>
        </p:nvSpPr>
        <p:spPr>
          <a:xfrm>
            <a:off x="9543337" y="1920815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結合子 28">
            <a:extLst>
              <a:ext uri="{FF2B5EF4-FFF2-40B4-BE49-F238E27FC236}">
                <a16:creationId xmlns:a16="http://schemas.microsoft.com/office/drawing/2014/main" id="{D99F4101-7B45-4FF4-A4EB-DCE93610511F}"/>
              </a:ext>
            </a:extLst>
          </p:cNvPr>
          <p:cNvSpPr/>
          <p:nvPr/>
        </p:nvSpPr>
        <p:spPr>
          <a:xfrm>
            <a:off x="5454414" y="3469060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ローチャート: 結合子 29">
            <a:extLst>
              <a:ext uri="{FF2B5EF4-FFF2-40B4-BE49-F238E27FC236}">
                <a16:creationId xmlns:a16="http://schemas.microsoft.com/office/drawing/2014/main" id="{6D83CE55-F3BB-42E5-92F7-2FD5013A0B46}"/>
              </a:ext>
            </a:extLst>
          </p:cNvPr>
          <p:cNvSpPr/>
          <p:nvPr/>
        </p:nvSpPr>
        <p:spPr>
          <a:xfrm>
            <a:off x="6469456" y="3480622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ローチャート: 結合子 30">
            <a:extLst>
              <a:ext uri="{FF2B5EF4-FFF2-40B4-BE49-F238E27FC236}">
                <a16:creationId xmlns:a16="http://schemas.microsoft.com/office/drawing/2014/main" id="{0BCB49C6-7F85-4019-830E-8E944323F67D}"/>
              </a:ext>
            </a:extLst>
          </p:cNvPr>
          <p:cNvSpPr/>
          <p:nvPr/>
        </p:nvSpPr>
        <p:spPr>
          <a:xfrm>
            <a:off x="7484498" y="3500796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ローチャート: 結合子 31">
            <a:extLst>
              <a:ext uri="{FF2B5EF4-FFF2-40B4-BE49-F238E27FC236}">
                <a16:creationId xmlns:a16="http://schemas.microsoft.com/office/drawing/2014/main" id="{5A7B285D-CECF-4959-94D8-20BEE3FFCD7F}"/>
              </a:ext>
            </a:extLst>
          </p:cNvPr>
          <p:cNvSpPr/>
          <p:nvPr/>
        </p:nvSpPr>
        <p:spPr>
          <a:xfrm>
            <a:off x="8499540" y="3489234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ローチャート: 結合子 32">
            <a:extLst>
              <a:ext uri="{FF2B5EF4-FFF2-40B4-BE49-F238E27FC236}">
                <a16:creationId xmlns:a16="http://schemas.microsoft.com/office/drawing/2014/main" id="{EDD60CFA-C21A-4F9E-B019-AAABE9C91597}"/>
              </a:ext>
            </a:extLst>
          </p:cNvPr>
          <p:cNvSpPr/>
          <p:nvPr/>
        </p:nvSpPr>
        <p:spPr>
          <a:xfrm>
            <a:off x="9514582" y="3489234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ローチャート: 結合子 33">
            <a:extLst>
              <a:ext uri="{FF2B5EF4-FFF2-40B4-BE49-F238E27FC236}">
                <a16:creationId xmlns:a16="http://schemas.microsoft.com/office/drawing/2014/main" id="{C3169885-387A-4E98-942B-1EC5F6F6946C}"/>
              </a:ext>
            </a:extLst>
          </p:cNvPr>
          <p:cNvSpPr/>
          <p:nvPr/>
        </p:nvSpPr>
        <p:spPr>
          <a:xfrm>
            <a:off x="5483169" y="4958554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ローチャート: 結合子 34">
            <a:extLst>
              <a:ext uri="{FF2B5EF4-FFF2-40B4-BE49-F238E27FC236}">
                <a16:creationId xmlns:a16="http://schemas.microsoft.com/office/drawing/2014/main" id="{2C784115-751A-49EA-B1C4-F1C3C398D68C}"/>
              </a:ext>
            </a:extLst>
          </p:cNvPr>
          <p:cNvSpPr/>
          <p:nvPr/>
        </p:nvSpPr>
        <p:spPr>
          <a:xfrm>
            <a:off x="6498211" y="4970116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ローチャート: 結合子 35">
            <a:extLst>
              <a:ext uri="{FF2B5EF4-FFF2-40B4-BE49-F238E27FC236}">
                <a16:creationId xmlns:a16="http://schemas.microsoft.com/office/drawing/2014/main" id="{80271518-3BAB-4BA2-9BB9-BCCD4E26E563}"/>
              </a:ext>
            </a:extLst>
          </p:cNvPr>
          <p:cNvSpPr/>
          <p:nvPr/>
        </p:nvSpPr>
        <p:spPr>
          <a:xfrm>
            <a:off x="7513253" y="4990290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ローチャート: 結合子 36">
            <a:extLst>
              <a:ext uri="{FF2B5EF4-FFF2-40B4-BE49-F238E27FC236}">
                <a16:creationId xmlns:a16="http://schemas.microsoft.com/office/drawing/2014/main" id="{BA162A84-4F5F-4C66-BED6-B34F7BE6F42A}"/>
              </a:ext>
            </a:extLst>
          </p:cNvPr>
          <p:cNvSpPr/>
          <p:nvPr/>
        </p:nvSpPr>
        <p:spPr>
          <a:xfrm>
            <a:off x="8528295" y="4978728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C582AA8-706F-49F4-BCE0-E0CD0FDCA9FD}"/>
              </a:ext>
            </a:extLst>
          </p:cNvPr>
          <p:cNvCxnSpPr/>
          <p:nvPr/>
        </p:nvCxnSpPr>
        <p:spPr>
          <a:xfrm>
            <a:off x="5308121" y="2984740"/>
            <a:ext cx="66899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3793BA1-0A7D-4BA3-A7A4-16328B33007E}"/>
              </a:ext>
            </a:extLst>
          </p:cNvPr>
          <p:cNvCxnSpPr/>
          <p:nvPr/>
        </p:nvCxnSpPr>
        <p:spPr>
          <a:xfrm>
            <a:off x="5308121" y="4710023"/>
            <a:ext cx="66899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A1F01E93-C91C-4453-AEDE-6584AC21F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1" y="1378774"/>
            <a:ext cx="1168808" cy="116880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8E6D5E3-397A-4F0D-8082-9A2D5A847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21" y="1369405"/>
            <a:ext cx="1168808" cy="116880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8747BC13-AAED-4139-A9AD-B6E2345CC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2" y="2456334"/>
            <a:ext cx="1168808" cy="116880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5822121E-E9E2-4AE9-828A-D656197E6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08" y="1681580"/>
            <a:ext cx="1168808" cy="11688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0D92931-E0E3-4418-BC5F-C032536C2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" y="4319788"/>
            <a:ext cx="2191436" cy="219143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D4A1B55B-7A74-495A-BE83-930F1D371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46" y="4363438"/>
            <a:ext cx="2191436" cy="2191436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D6A2326D-4BB3-42CB-9FB5-2A6BA9688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52" y="4978728"/>
            <a:ext cx="1547271" cy="154727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711616E-79F8-47AA-9AEB-AB38772AB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98" y="1059256"/>
            <a:ext cx="1807844" cy="1807844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9BA4A38E-9CC1-4708-9E7E-ED2A21816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35" y="2456334"/>
            <a:ext cx="1807844" cy="1807844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647EB91F-7B91-422E-A091-E36D85DDA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68" y="2456334"/>
            <a:ext cx="1807844" cy="1807844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37440DE-9AE7-4E7A-A0BD-6F171AF7C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281" y="2984740"/>
            <a:ext cx="1600033" cy="16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45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2BB7D-D761-4626-B566-4A0AE7D4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13" y="2725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１～３までの数　</a:t>
            </a:r>
            <a:br>
              <a:rPr kumimoji="1" lang="en-US" altLang="ja-JP" dirty="0"/>
            </a:br>
            <a:r>
              <a:rPr lang="ja-JP" altLang="en-US" dirty="0"/>
              <a:t>かずだけいろをぬりましょう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39A6BD3B-344A-460A-AB14-317DE77D1F80}"/>
              </a:ext>
            </a:extLst>
          </p:cNvPr>
          <p:cNvSpPr/>
          <p:nvPr/>
        </p:nvSpPr>
        <p:spPr>
          <a:xfrm>
            <a:off x="7044905" y="5627418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D9EA6DBF-748C-49E4-8F98-11FE32042EEF}"/>
              </a:ext>
            </a:extLst>
          </p:cNvPr>
          <p:cNvSpPr/>
          <p:nvPr/>
        </p:nvSpPr>
        <p:spPr>
          <a:xfrm>
            <a:off x="8059947" y="5638980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A2E07B3D-1A8D-4BA6-AD48-7EDA812E36DD}"/>
              </a:ext>
            </a:extLst>
          </p:cNvPr>
          <p:cNvSpPr/>
          <p:nvPr/>
        </p:nvSpPr>
        <p:spPr>
          <a:xfrm>
            <a:off x="9074989" y="5638980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11EBA8D1-E9B3-422D-ABEA-AA1400571D69}"/>
              </a:ext>
            </a:extLst>
          </p:cNvPr>
          <p:cNvSpPr/>
          <p:nvPr/>
        </p:nvSpPr>
        <p:spPr>
          <a:xfrm>
            <a:off x="10090031" y="5627418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ACC46E92-9083-41D2-A794-F19EABCB28FB}"/>
              </a:ext>
            </a:extLst>
          </p:cNvPr>
          <p:cNvSpPr/>
          <p:nvPr/>
        </p:nvSpPr>
        <p:spPr>
          <a:xfrm>
            <a:off x="11105073" y="5627418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6B243BB5-0DD2-4729-8028-EC83139F5AD3}"/>
              </a:ext>
            </a:extLst>
          </p:cNvPr>
          <p:cNvSpPr/>
          <p:nvPr/>
        </p:nvSpPr>
        <p:spPr>
          <a:xfrm>
            <a:off x="115019" y="5618671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C179EFA4-BC20-4C7E-A51B-A66D09FE5944}"/>
              </a:ext>
            </a:extLst>
          </p:cNvPr>
          <p:cNvSpPr/>
          <p:nvPr/>
        </p:nvSpPr>
        <p:spPr>
          <a:xfrm>
            <a:off x="1130061" y="5630233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1B457FCB-0325-476C-B959-45D010C39C46}"/>
              </a:ext>
            </a:extLst>
          </p:cNvPr>
          <p:cNvSpPr/>
          <p:nvPr/>
        </p:nvSpPr>
        <p:spPr>
          <a:xfrm>
            <a:off x="2145103" y="5630233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1943F7FD-0CEB-458F-98B7-3097D78166F1}"/>
              </a:ext>
            </a:extLst>
          </p:cNvPr>
          <p:cNvSpPr/>
          <p:nvPr/>
        </p:nvSpPr>
        <p:spPr>
          <a:xfrm>
            <a:off x="3160145" y="5618671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4CE5A255-1013-48AC-95F3-BB4C0210277D}"/>
              </a:ext>
            </a:extLst>
          </p:cNvPr>
          <p:cNvSpPr/>
          <p:nvPr/>
        </p:nvSpPr>
        <p:spPr>
          <a:xfrm>
            <a:off x="4175187" y="5618671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EAF59B1-E970-4E52-9AB3-B13DFC05CE86}"/>
              </a:ext>
            </a:extLst>
          </p:cNvPr>
          <p:cNvCxnSpPr>
            <a:cxnSpLocks/>
          </p:cNvCxnSpPr>
          <p:nvPr/>
        </p:nvCxnSpPr>
        <p:spPr>
          <a:xfrm>
            <a:off x="6096000" y="1402511"/>
            <a:ext cx="0" cy="53067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トラック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F2C8733B-563A-495C-960D-DAFED06F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88" y="1455410"/>
            <a:ext cx="2600859" cy="2282254"/>
          </a:xfrm>
          <a:prstGeom prst="rect">
            <a:avLst/>
          </a:prstGeom>
        </p:spPr>
      </p:pic>
      <p:pic>
        <p:nvPicPr>
          <p:cNvPr id="22" name="図 21" descr="トラック, ホワイト が含まれている画像&#10;&#10;自動的に生成された説明">
            <a:extLst>
              <a:ext uri="{FF2B5EF4-FFF2-40B4-BE49-F238E27FC236}">
                <a16:creationId xmlns:a16="http://schemas.microsoft.com/office/drawing/2014/main" id="{ECDA549F-B8CC-459E-A65F-B82BB3117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56" y="3094429"/>
            <a:ext cx="2600859" cy="22822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429DA65-1A8E-40BB-8F36-76615BA1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2" y="1852792"/>
            <a:ext cx="1905000" cy="1381125"/>
          </a:xfrm>
          <a:prstGeom prst="rect">
            <a:avLst/>
          </a:prstGeom>
        </p:spPr>
      </p:pic>
      <p:pic>
        <p:nvPicPr>
          <p:cNvPr id="24" name="図 23" descr="赤, ケーキ, 電車 が含まれている画像&#10;&#10;自動的に生成された説明">
            <a:extLst>
              <a:ext uri="{FF2B5EF4-FFF2-40B4-BE49-F238E27FC236}">
                <a16:creationId xmlns:a16="http://schemas.microsoft.com/office/drawing/2014/main" id="{D110C58B-933D-40B2-BBB7-543BDD56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84" y="2496897"/>
            <a:ext cx="1905000" cy="1381125"/>
          </a:xfrm>
          <a:prstGeom prst="rect">
            <a:avLst/>
          </a:prstGeom>
        </p:spPr>
      </p:pic>
      <p:pic>
        <p:nvPicPr>
          <p:cNvPr id="26" name="図 25" descr="電車 が含まれている画像&#10;&#10;自動的に生成された説明">
            <a:extLst>
              <a:ext uri="{FF2B5EF4-FFF2-40B4-BE49-F238E27FC236}">
                <a16:creationId xmlns:a16="http://schemas.microsoft.com/office/drawing/2014/main" id="{5B8FA340-16ED-4AB8-853A-96A7495DB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85" y="3488577"/>
            <a:ext cx="1904824" cy="13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6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2BB7D-D761-4626-B566-4A0AE7D4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１～３までの数　</a:t>
            </a:r>
            <a:br>
              <a:rPr kumimoji="1" lang="en-US" altLang="ja-JP" dirty="0"/>
            </a:br>
            <a:r>
              <a:rPr lang="ja-JP" altLang="en-US" dirty="0"/>
              <a:t>かずだけいろをぬりましょう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39A6BD3B-344A-460A-AB14-317DE77D1F80}"/>
              </a:ext>
            </a:extLst>
          </p:cNvPr>
          <p:cNvSpPr/>
          <p:nvPr/>
        </p:nvSpPr>
        <p:spPr>
          <a:xfrm>
            <a:off x="7180054" y="5641795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D9EA6DBF-748C-49E4-8F98-11FE32042EEF}"/>
              </a:ext>
            </a:extLst>
          </p:cNvPr>
          <p:cNvSpPr/>
          <p:nvPr/>
        </p:nvSpPr>
        <p:spPr>
          <a:xfrm>
            <a:off x="8195096" y="5653357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A2E07B3D-1A8D-4BA6-AD48-7EDA812E36DD}"/>
              </a:ext>
            </a:extLst>
          </p:cNvPr>
          <p:cNvSpPr/>
          <p:nvPr/>
        </p:nvSpPr>
        <p:spPr>
          <a:xfrm>
            <a:off x="9210138" y="5653357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11EBA8D1-E9B3-422D-ABEA-AA1400571D69}"/>
              </a:ext>
            </a:extLst>
          </p:cNvPr>
          <p:cNvSpPr/>
          <p:nvPr/>
        </p:nvSpPr>
        <p:spPr>
          <a:xfrm>
            <a:off x="10225180" y="5641795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ACC46E92-9083-41D2-A794-F19EABCB28FB}"/>
              </a:ext>
            </a:extLst>
          </p:cNvPr>
          <p:cNvSpPr/>
          <p:nvPr/>
        </p:nvSpPr>
        <p:spPr>
          <a:xfrm>
            <a:off x="11240222" y="5641795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6B243BB5-0DD2-4729-8028-EC83139F5AD3}"/>
              </a:ext>
            </a:extLst>
          </p:cNvPr>
          <p:cNvSpPr/>
          <p:nvPr/>
        </p:nvSpPr>
        <p:spPr>
          <a:xfrm>
            <a:off x="89136" y="5630233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C179EFA4-BC20-4C7E-A51B-A66D09FE5944}"/>
              </a:ext>
            </a:extLst>
          </p:cNvPr>
          <p:cNvSpPr/>
          <p:nvPr/>
        </p:nvSpPr>
        <p:spPr>
          <a:xfrm>
            <a:off x="1104178" y="5641795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1B457FCB-0325-476C-B959-45D010C39C46}"/>
              </a:ext>
            </a:extLst>
          </p:cNvPr>
          <p:cNvSpPr/>
          <p:nvPr/>
        </p:nvSpPr>
        <p:spPr>
          <a:xfrm>
            <a:off x="2119220" y="5641795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ローチャート: 結合子 17">
            <a:extLst>
              <a:ext uri="{FF2B5EF4-FFF2-40B4-BE49-F238E27FC236}">
                <a16:creationId xmlns:a16="http://schemas.microsoft.com/office/drawing/2014/main" id="{1943F7FD-0CEB-458F-98B7-3097D78166F1}"/>
              </a:ext>
            </a:extLst>
          </p:cNvPr>
          <p:cNvSpPr/>
          <p:nvPr/>
        </p:nvSpPr>
        <p:spPr>
          <a:xfrm>
            <a:off x="3134262" y="5630233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結合子 18">
            <a:extLst>
              <a:ext uri="{FF2B5EF4-FFF2-40B4-BE49-F238E27FC236}">
                <a16:creationId xmlns:a16="http://schemas.microsoft.com/office/drawing/2014/main" id="{4CE5A255-1013-48AC-95F3-BB4C0210277D}"/>
              </a:ext>
            </a:extLst>
          </p:cNvPr>
          <p:cNvSpPr/>
          <p:nvPr/>
        </p:nvSpPr>
        <p:spPr>
          <a:xfrm>
            <a:off x="4149304" y="5630233"/>
            <a:ext cx="862642" cy="86264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C6309CD-1DF9-4BED-9479-7E31E64AC6F2}"/>
              </a:ext>
            </a:extLst>
          </p:cNvPr>
          <p:cNvCxnSpPr>
            <a:cxnSpLocks/>
          </p:cNvCxnSpPr>
          <p:nvPr/>
        </p:nvCxnSpPr>
        <p:spPr>
          <a:xfrm>
            <a:off x="6096000" y="1402511"/>
            <a:ext cx="0" cy="53067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スポーツゲーム, スポーツ, 野球 が含まれている画像&#10;&#10;自動的に生成された説明">
            <a:extLst>
              <a:ext uri="{FF2B5EF4-FFF2-40B4-BE49-F238E27FC236}">
                <a16:creationId xmlns:a16="http://schemas.microsoft.com/office/drawing/2014/main" id="{EB7E14E1-B54A-49BB-B3FA-B79314125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78" y="2077169"/>
            <a:ext cx="1714500" cy="1714500"/>
          </a:xfrm>
          <a:prstGeom prst="rect">
            <a:avLst/>
          </a:prstGeom>
        </p:spPr>
      </p:pic>
      <p:pic>
        <p:nvPicPr>
          <p:cNvPr id="22" name="図 21" descr="スポーツゲーム, スポーツ, 野球 が含まれている画像&#10;&#10;自動的に生成された説明">
            <a:extLst>
              <a:ext uri="{FF2B5EF4-FFF2-40B4-BE49-F238E27FC236}">
                <a16:creationId xmlns:a16="http://schemas.microsoft.com/office/drawing/2014/main" id="{D317166C-DE55-47B3-9EBF-518EF5E3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77" y="3342722"/>
            <a:ext cx="1714500" cy="1714500"/>
          </a:xfrm>
          <a:prstGeom prst="rect">
            <a:avLst/>
          </a:prstGeom>
        </p:spPr>
      </p:pic>
      <p:pic>
        <p:nvPicPr>
          <p:cNvPr id="7" name="図 6" descr="屋内, サッカー, スポーツゲーム, 座る が含まれている画像&#10;&#10;自動的に生成された説明">
            <a:extLst>
              <a:ext uri="{FF2B5EF4-FFF2-40B4-BE49-F238E27FC236}">
                <a16:creationId xmlns:a16="http://schemas.microsoft.com/office/drawing/2014/main" id="{A3778784-7487-413D-BFD0-FFFD0D4D9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18" y="1992346"/>
            <a:ext cx="2873307" cy="28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159</Words>
  <Application>Microsoft Office PowerPoint</Application>
  <PresentationFormat>ワイド画面</PresentationFormat>
  <Paragraphs>24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①１～３までの数</vt:lpstr>
      <vt:lpstr>１～３までの数　 かずだけいろをぬりましょう </vt:lpstr>
      <vt:lpstr>１～３までの数　 かずだけいろをぬりましょう </vt:lpstr>
      <vt:lpstr>１～３までの数　 かずだけいろをぬりましょう </vt:lpstr>
      <vt:lpstr>１～３までの数　 かずだけいろをぬりましょう </vt:lpstr>
      <vt:lpstr>１～３までの数　 かずだけいろをぬりましょう </vt:lpstr>
      <vt:lpstr>１～３までの数　 かずだけいろをぬりましょう </vt:lpstr>
      <vt:lpstr>１～３までの数　 かずだけいろをぬりましょう </vt:lpstr>
      <vt:lpstr>１～３までの数　 かずだけいろをぬりましょう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特別支援教育</dc:title>
  <cp:revision>31</cp:revision>
  <dcterms:created xsi:type="dcterms:W3CDTF">2020-05-12T07:17:05Z</dcterms:created>
  <dcterms:modified xsi:type="dcterms:W3CDTF">2020-05-20T06:54:55Z</dcterms:modified>
</cp:coreProperties>
</file>