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67" r:id="rId7"/>
    <p:sldId id="261" r:id="rId8"/>
    <p:sldId id="263" r:id="rId9"/>
    <p:sldId id="27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7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2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3.6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13,'-3'-6,"-1"-1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2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3.6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13,'-3'-6,"-1"-1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2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3.6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13,'-3'-6,"-1"-1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2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3.6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13,'-3'-6,"-1"-1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118AD-C6FE-45AC-A7D8-ED64F66D2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2B628C-7B34-4FD6-B5EA-99F48FBF7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361BE-57CE-4EA8-BA02-FC18686F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9A9B1-C31C-456C-AA98-01D5D8E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B5874-2480-4C9C-8759-247BD22B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9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22011-EE73-463F-83D7-5C0AE983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9C70A3-0FE2-42C1-A166-929D4D7E0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E1423-3227-4B3D-8299-5DA7CDD3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D4634C-057E-4B72-946F-2FB33536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923D0B-0562-4DCF-A4B8-BBCC6587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0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CDE810-D8FF-4972-AC32-F10E3C186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95A4ED-C98F-4150-9891-86ED713B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75D736-7874-4F9A-988B-C467E23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F497EA-0D7C-49BA-AF7A-88073BBC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8C419E-89C2-461A-B201-5CD4B0A7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647B0-179A-4E48-BBBB-AFB2F9A1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96EDB8-5FC4-4427-A347-ABE0E1FF3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DB993-CE61-4088-BD88-15211437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2E6529-45CD-4A65-819A-3A2095E6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A9BA76-539C-446C-88A3-5381F885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FD8F4-B9F3-47BB-963C-13BFDC20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ADE6DF-69EC-4D78-9C56-0708CC25C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ADE0F2-7126-4604-8C37-52454C4C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C1CA83-D019-444F-970E-20E73DAB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31E36F-5B30-41D4-98D8-D05E9615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6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EA5B7-040D-4495-8410-68D9B3D2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2ED37-C76B-4DDA-8EB9-39E8C4100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C28771-6F15-4BFE-A131-92AF7DA07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C2AFC4-C661-4C02-995D-0483F111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8E6573-0485-4C81-859E-301EA8A0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BCAAAD-D3E4-4F66-AA8A-9743A319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18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518CB-9590-4A4D-AC8A-6CB638BA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78548A-B81C-406F-9260-A7105A9F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C14B9D-2AE5-4D99-BEA2-46BF648AC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C08CB2-4614-4460-A036-D6AAECA3F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41DF58-4503-479B-80BC-7CE60492A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D65528-DF33-4494-8B54-05B3EB00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11F462-07CE-48A8-A5E4-DEE916A5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F95C61-DA7A-437F-83C2-4FC1203E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417C7-72D5-41F9-A06E-8CD308CD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ED2312-86E6-439B-8CCC-8343A9C6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DDD2C6-52B4-44E8-9A9E-C723B37A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B882E9-AC93-4DEE-BA6E-B8E928EE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F925E9B-1EB6-4C0A-AC3D-8C953B55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70C42B-6B28-44CA-B7A3-414D2420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8C4996-ADA5-47B8-BDAE-BFF987EA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28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1E6E0-D011-4395-974B-1FAB3238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42F3C7-1D16-4775-BFC6-5F833058F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61B8F0-24E7-4403-8B90-03667F22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20722B-67CD-4B89-B97C-B2188187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500EAB-DBB5-47D6-9393-17610D9F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714B5-F92D-4608-AC18-5D5A1BF8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81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76E53-2000-42BB-9163-FD621A0C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1184CB-A9F7-4D5B-B665-F821A8ABB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BFEC77-EB5C-4A0D-B243-32786A6B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4EA59D-5C02-4C14-AF97-833C07BB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AF6E0C-7E82-4A2B-8345-DA2EDFC2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5ACD0-543B-4B94-9F5D-0BFE4070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E1F1B0-EFA5-4E73-ABDE-2269C40E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BEF751-05DB-400E-BF56-686F81183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C432F-1A7B-4D34-B3DB-200FBA992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ACBA85-53CE-498A-A96E-65EAACE36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79DCB-6D54-4237-9D50-3E6A70DE6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86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FB200-1409-40FE-96AC-23F2C7B71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/>
              <a:t>③１０までの数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0B383D-9514-48C6-BD58-FAB42F0EB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4657" y="3602037"/>
            <a:ext cx="10190671" cy="213359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ja-JP" altLang="en-US" dirty="0"/>
              <a:t>使い方</a:t>
            </a:r>
            <a:endParaRPr lang="en-US" altLang="ja-JP" dirty="0"/>
          </a:p>
          <a:p>
            <a:pPr algn="l"/>
            <a:r>
              <a:rPr lang="ja-JP" altLang="en-US" dirty="0"/>
              <a:t>・</a:t>
            </a:r>
            <a:r>
              <a:rPr lang="en-US" altLang="ja-JP" dirty="0"/>
              <a:t>SKYMENU class</a:t>
            </a:r>
            <a:r>
              <a:rPr lang="ja-JP" altLang="en-US" dirty="0"/>
              <a:t>：ペン機能で丸いわくをぬったり数字をかいてください</a:t>
            </a:r>
            <a:endParaRPr lang="en-US" altLang="ja-JP" dirty="0"/>
          </a:p>
          <a:p>
            <a:pPr algn="l"/>
            <a:r>
              <a:rPr lang="ja-JP" altLang="en-US" dirty="0"/>
              <a:t>・</a:t>
            </a:r>
            <a:r>
              <a:rPr lang="en-US" altLang="ja-JP" dirty="0"/>
              <a:t>Power Point</a:t>
            </a:r>
            <a:r>
              <a:rPr lang="ja-JP" altLang="en-US" dirty="0"/>
              <a:t>：</a:t>
            </a:r>
            <a:r>
              <a:rPr lang="en-US" altLang="ja-JP" dirty="0"/>
              <a:t>[</a:t>
            </a:r>
            <a:r>
              <a:rPr lang="ja-JP" altLang="en-US" dirty="0"/>
              <a:t>図形の書式</a:t>
            </a:r>
            <a:r>
              <a:rPr lang="en-US" altLang="ja-JP" dirty="0"/>
              <a:t>]-[</a:t>
            </a:r>
            <a:r>
              <a:rPr lang="ja-JP" altLang="en-US" dirty="0"/>
              <a:t>ぬりつぶし</a:t>
            </a:r>
            <a:r>
              <a:rPr lang="en-US" altLang="ja-JP" dirty="0"/>
              <a:t>]</a:t>
            </a:r>
            <a:r>
              <a:rPr lang="ja-JP" altLang="en-US" dirty="0"/>
              <a:t>、または</a:t>
            </a:r>
            <a:r>
              <a:rPr lang="en-US" altLang="ja-JP" dirty="0"/>
              <a:t>[</a:t>
            </a:r>
            <a:r>
              <a:rPr lang="ja-JP" altLang="en-US" dirty="0"/>
              <a:t>描画</a:t>
            </a:r>
            <a:r>
              <a:rPr lang="en-US" altLang="ja-JP" dirty="0"/>
              <a:t>]</a:t>
            </a:r>
            <a:r>
              <a:rPr lang="ja-JP" altLang="en-US" dirty="0"/>
              <a:t>を使ってください</a:t>
            </a:r>
            <a:endParaRPr lang="en-US" altLang="ja-JP" dirty="0"/>
          </a:p>
          <a:p>
            <a:pPr algn="l"/>
            <a:r>
              <a:rPr lang="ja-JP" altLang="en-US" dirty="0"/>
              <a:t>　　　　</a:t>
            </a:r>
            <a:endParaRPr lang="en-US" altLang="ja-JP" dirty="0"/>
          </a:p>
          <a:p>
            <a:pPr algn="l"/>
            <a:r>
              <a:rPr lang="ja-JP" altLang="en-US" dirty="0"/>
              <a:t>　　　　</a:t>
            </a:r>
            <a:endParaRPr lang="en-US" altLang="ja-JP" dirty="0"/>
          </a:p>
          <a:p>
            <a:pPr algn="l"/>
            <a:r>
              <a:rPr lang="ja-JP" altLang="en-US" dirty="0"/>
              <a:t>（イラストは「いらすとや」を使用しています）</a:t>
            </a:r>
          </a:p>
        </p:txBody>
      </p:sp>
    </p:spTree>
    <p:extLst>
      <p:ext uri="{BB962C8B-B14F-4D97-AF65-F5344CB8AC3E}">
        <p14:creationId xmlns:p14="http://schemas.microsoft.com/office/powerpoint/2010/main" val="24898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１０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1CBE6E1-F33C-4253-AFD3-E88906674761}"/>
              </a:ext>
            </a:extLst>
          </p:cNvPr>
          <p:cNvSpPr txBox="1">
            <a:spLocks/>
          </p:cNvSpPr>
          <p:nvPr/>
        </p:nvSpPr>
        <p:spPr>
          <a:xfrm>
            <a:off x="5433478" y="4551046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14:cNvPr>
              <p14:cNvContentPartPr/>
              <p14:nvPr/>
            </p14:nvContentPartPr>
            <p14:xfrm>
              <a:off x="8361496" y="3570725"/>
              <a:ext cx="360" cy="36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856" y="3562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14:cNvPr>
              <p14:cNvContentPartPr/>
              <p14:nvPr/>
            </p14:nvContentPartPr>
            <p14:xfrm>
              <a:off x="8560576" y="2709605"/>
              <a:ext cx="2880" cy="468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1576" y="2700605"/>
                <a:ext cx="20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A4E15F-C06B-460B-9902-99BE0495E585}"/>
              </a:ext>
            </a:extLst>
          </p:cNvPr>
          <p:cNvSpPr/>
          <p:nvPr/>
        </p:nvSpPr>
        <p:spPr>
          <a:xfrm>
            <a:off x="9092242" y="4186648"/>
            <a:ext cx="2696569" cy="25908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D806800D-F80F-41E1-A203-4FBCD6CE756F}"/>
              </a:ext>
            </a:extLst>
          </p:cNvPr>
          <p:cNvSpPr/>
          <p:nvPr/>
        </p:nvSpPr>
        <p:spPr>
          <a:xfrm>
            <a:off x="5111870" y="166269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94E13C7E-75DD-488E-A976-FB3B50688063}"/>
              </a:ext>
            </a:extLst>
          </p:cNvPr>
          <p:cNvSpPr/>
          <p:nvPr/>
        </p:nvSpPr>
        <p:spPr>
          <a:xfrm>
            <a:off x="6217489" y="164175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2F11B0DE-94A8-4A45-9B65-2EEC9F7F4FCD}"/>
              </a:ext>
            </a:extLst>
          </p:cNvPr>
          <p:cNvSpPr/>
          <p:nvPr/>
        </p:nvSpPr>
        <p:spPr>
          <a:xfrm>
            <a:off x="7270724" y="16380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6420D20B-D0FA-40AA-AB6A-5098A0ADBB16}"/>
              </a:ext>
            </a:extLst>
          </p:cNvPr>
          <p:cNvSpPr/>
          <p:nvPr/>
        </p:nvSpPr>
        <p:spPr>
          <a:xfrm>
            <a:off x="8346601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80D69D96-D0D9-4B93-AC28-9E44B2C91121}"/>
              </a:ext>
            </a:extLst>
          </p:cNvPr>
          <p:cNvSpPr/>
          <p:nvPr/>
        </p:nvSpPr>
        <p:spPr>
          <a:xfrm>
            <a:off x="9399836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03A14DEE-A6DB-4DE6-A2EC-9B74F237EDDB}"/>
              </a:ext>
            </a:extLst>
          </p:cNvPr>
          <p:cNvSpPr/>
          <p:nvPr/>
        </p:nvSpPr>
        <p:spPr>
          <a:xfrm>
            <a:off x="5088866" y="277662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78EF6FB8-B490-4BEB-8B76-80E75D1DF92F}"/>
              </a:ext>
            </a:extLst>
          </p:cNvPr>
          <p:cNvSpPr/>
          <p:nvPr/>
        </p:nvSpPr>
        <p:spPr>
          <a:xfrm>
            <a:off x="6194485" y="275568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5CBBDCAE-7DA4-441D-B22E-3C1F9F06A35E}"/>
              </a:ext>
            </a:extLst>
          </p:cNvPr>
          <p:cNvSpPr/>
          <p:nvPr/>
        </p:nvSpPr>
        <p:spPr>
          <a:xfrm>
            <a:off x="7247720" y="275192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6369E980-79C1-441A-B412-57DB6735B2DB}"/>
              </a:ext>
            </a:extLst>
          </p:cNvPr>
          <p:cNvSpPr/>
          <p:nvPr/>
        </p:nvSpPr>
        <p:spPr>
          <a:xfrm>
            <a:off x="8323597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854D875-8D12-49B1-9790-CD9B70EEFD64}"/>
              </a:ext>
            </a:extLst>
          </p:cNvPr>
          <p:cNvSpPr/>
          <p:nvPr/>
        </p:nvSpPr>
        <p:spPr>
          <a:xfrm>
            <a:off x="9376832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水 が含まれている画像&#10;&#10;自動的に生成された説明">
            <a:extLst>
              <a:ext uri="{FF2B5EF4-FFF2-40B4-BE49-F238E27FC236}">
                <a16:creationId xmlns:a16="http://schemas.microsoft.com/office/drawing/2014/main" id="{8ED3AD22-1888-4959-A671-2466FA4DC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5" y="1426782"/>
            <a:ext cx="1696297" cy="1577556"/>
          </a:xfrm>
          <a:prstGeom prst="rect">
            <a:avLst/>
          </a:prstGeom>
        </p:spPr>
      </p:pic>
      <p:pic>
        <p:nvPicPr>
          <p:cNvPr id="22" name="図 21" descr="水 が含まれている画像&#10;&#10;自動的に生成された説明">
            <a:extLst>
              <a:ext uri="{FF2B5EF4-FFF2-40B4-BE49-F238E27FC236}">
                <a16:creationId xmlns:a16="http://schemas.microsoft.com/office/drawing/2014/main" id="{C1499055-A057-4C7B-BFFA-4B9AE74E6D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22" y="1361112"/>
            <a:ext cx="1696297" cy="1577556"/>
          </a:xfrm>
          <a:prstGeom prst="rect">
            <a:avLst/>
          </a:prstGeom>
        </p:spPr>
      </p:pic>
      <p:pic>
        <p:nvPicPr>
          <p:cNvPr id="24" name="図 23" descr="水 が含まれている画像&#10;&#10;自動的に生成された説明">
            <a:extLst>
              <a:ext uri="{FF2B5EF4-FFF2-40B4-BE49-F238E27FC236}">
                <a16:creationId xmlns:a16="http://schemas.microsoft.com/office/drawing/2014/main" id="{F4615CEA-03FC-4833-ACB1-D695391C8F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8" y="3039160"/>
            <a:ext cx="1696297" cy="1577556"/>
          </a:xfrm>
          <a:prstGeom prst="rect">
            <a:avLst/>
          </a:prstGeom>
        </p:spPr>
      </p:pic>
      <p:pic>
        <p:nvPicPr>
          <p:cNvPr id="25" name="図 24" descr="水 が含まれている画像&#10;&#10;自動的に生成された説明">
            <a:extLst>
              <a:ext uri="{FF2B5EF4-FFF2-40B4-BE49-F238E27FC236}">
                <a16:creationId xmlns:a16="http://schemas.microsoft.com/office/drawing/2014/main" id="{20CC8844-7BAD-40F7-8823-657683789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65" y="2973490"/>
            <a:ext cx="1696297" cy="1577556"/>
          </a:xfrm>
          <a:prstGeom prst="rect">
            <a:avLst/>
          </a:prstGeom>
        </p:spPr>
      </p:pic>
      <p:pic>
        <p:nvPicPr>
          <p:cNvPr id="26" name="図 25" descr="水 が含まれている画像&#10;&#10;自動的に生成された説明">
            <a:extLst>
              <a:ext uri="{FF2B5EF4-FFF2-40B4-BE49-F238E27FC236}">
                <a16:creationId xmlns:a16="http://schemas.microsoft.com/office/drawing/2014/main" id="{76E656F8-B61F-4B49-8F42-6C58AD6A53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03" y="4581130"/>
            <a:ext cx="1696297" cy="1577556"/>
          </a:xfrm>
          <a:prstGeom prst="rect">
            <a:avLst/>
          </a:prstGeom>
        </p:spPr>
      </p:pic>
      <p:pic>
        <p:nvPicPr>
          <p:cNvPr id="27" name="図 26" descr="水 が含まれている画像&#10;&#10;自動的に生成された説明">
            <a:extLst>
              <a:ext uri="{FF2B5EF4-FFF2-40B4-BE49-F238E27FC236}">
                <a16:creationId xmlns:a16="http://schemas.microsoft.com/office/drawing/2014/main" id="{9627120F-A812-4326-A245-8BD057906A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74" y="4515460"/>
            <a:ext cx="1696297" cy="1577556"/>
          </a:xfrm>
          <a:prstGeom prst="rect">
            <a:avLst/>
          </a:prstGeom>
        </p:spPr>
      </p:pic>
      <p:pic>
        <p:nvPicPr>
          <p:cNvPr id="28" name="図 27" descr="水 が含まれている画像&#10;&#10;自動的に生成された説明">
            <a:extLst>
              <a:ext uri="{FF2B5EF4-FFF2-40B4-BE49-F238E27FC236}">
                <a16:creationId xmlns:a16="http://schemas.microsoft.com/office/drawing/2014/main" id="{1BC0C71D-43B0-4713-A06C-C04B50C71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69" y="3827938"/>
            <a:ext cx="1696297" cy="157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2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１０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1CBE6E1-F33C-4253-AFD3-E88906674761}"/>
              </a:ext>
            </a:extLst>
          </p:cNvPr>
          <p:cNvSpPr txBox="1">
            <a:spLocks/>
          </p:cNvSpPr>
          <p:nvPr/>
        </p:nvSpPr>
        <p:spPr>
          <a:xfrm>
            <a:off x="5433478" y="4551046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14:cNvPr>
              <p14:cNvContentPartPr/>
              <p14:nvPr/>
            </p14:nvContentPartPr>
            <p14:xfrm>
              <a:off x="8361496" y="3570725"/>
              <a:ext cx="360" cy="36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856" y="3562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14:cNvPr>
              <p14:cNvContentPartPr/>
              <p14:nvPr/>
            </p14:nvContentPartPr>
            <p14:xfrm>
              <a:off x="8560576" y="2709605"/>
              <a:ext cx="2880" cy="468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1576" y="2700605"/>
                <a:ext cx="20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A4E15F-C06B-460B-9902-99BE0495E585}"/>
              </a:ext>
            </a:extLst>
          </p:cNvPr>
          <p:cNvSpPr/>
          <p:nvPr/>
        </p:nvSpPr>
        <p:spPr>
          <a:xfrm>
            <a:off x="9092242" y="4186648"/>
            <a:ext cx="2696569" cy="25908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D806800D-F80F-41E1-A203-4FBCD6CE756F}"/>
              </a:ext>
            </a:extLst>
          </p:cNvPr>
          <p:cNvSpPr/>
          <p:nvPr/>
        </p:nvSpPr>
        <p:spPr>
          <a:xfrm>
            <a:off x="5111870" y="166269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94E13C7E-75DD-488E-A976-FB3B50688063}"/>
              </a:ext>
            </a:extLst>
          </p:cNvPr>
          <p:cNvSpPr/>
          <p:nvPr/>
        </p:nvSpPr>
        <p:spPr>
          <a:xfrm>
            <a:off x="6217489" y="164175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2F11B0DE-94A8-4A45-9B65-2EEC9F7F4FCD}"/>
              </a:ext>
            </a:extLst>
          </p:cNvPr>
          <p:cNvSpPr/>
          <p:nvPr/>
        </p:nvSpPr>
        <p:spPr>
          <a:xfrm>
            <a:off x="7270724" y="16380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6420D20B-D0FA-40AA-AB6A-5098A0ADBB16}"/>
              </a:ext>
            </a:extLst>
          </p:cNvPr>
          <p:cNvSpPr/>
          <p:nvPr/>
        </p:nvSpPr>
        <p:spPr>
          <a:xfrm>
            <a:off x="8346601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80D69D96-D0D9-4B93-AC28-9E44B2C91121}"/>
              </a:ext>
            </a:extLst>
          </p:cNvPr>
          <p:cNvSpPr/>
          <p:nvPr/>
        </p:nvSpPr>
        <p:spPr>
          <a:xfrm>
            <a:off x="9399836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03A14DEE-A6DB-4DE6-A2EC-9B74F237EDDB}"/>
              </a:ext>
            </a:extLst>
          </p:cNvPr>
          <p:cNvSpPr/>
          <p:nvPr/>
        </p:nvSpPr>
        <p:spPr>
          <a:xfrm>
            <a:off x="5088866" y="277662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78EF6FB8-B490-4BEB-8B76-80E75D1DF92F}"/>
              </a:ext>
            </a:extLst>
          </p:cNvPr>
          <p:cNvSpPr/>
          <p:nvPr/>
        </p:nvSpPr>
        <p:spPr>
          <a:xfrm>
            <a:off x="6194485" y="275568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5CBBDCAE-7DA4-441D-B22E-3C1F9F06A35E}"/>
              </a:ext>
            </a:extLst>
          </p:cNvPr>
          <p:cNvSpPr/>
          <p:nvPr/>
        </p:nvSpPr>
        <p:spPr>
          <a:xfrm>
            <a:off x="7247720" y="275192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6369E980-79C1-441A-B412-57DB6735B2DB}"/>
              </a:ext>
            </a:extLst>
          </p:cNvPr>
          <p:cNvSpPr/>
          <p:nvPr/>
        </p:nvSpPr>
        <p:spPr>
          <a:xfrm>
            <a:off x="8323597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854D875-8D12-49B1-9790-CD9B70EEFD64}"/>
              </a:ext>
            </a:extLst>
          </p:cNvPr>
          <p:cNvSpPr/>
          <p:nvPr/>
        </p:nvSpPr>
        <p:spPr>
          <a:xfrm>
            <a:off x="9376832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8DBC558E-6BAD-400A-9F65-5C79D3F8BB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" y="1237822"/>
            <a:ext cx="2343139" cy="995834"/>
          </a:xfrm>
          <a:prstGeom prst="rect">
            <a:avLst/>
          </a:prstGeom>
        </p:spPr>
      </p:pic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E89CCB2D-6826-486C-96B1-237C1FC59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96" y="1398849"/>
            <a:ext cx="2343139" cy="995834"/>
          </a:xfrm>
          <a:prstGeom prst="rect">
            <a:avLst/>
          </a:prstGeom>
        </p:spPr>
      </p:pic>
      <p:pic>
        <p:nvPicPr>
          <p:cNvPr id="22" name="図 21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B72A2639-432D-4938-B796-DC34CE1FB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467"/>
            <a:ext cx="2343139" cy="995834"/>
          </a:xfrm>
          <a:prstGeom prst="rect">
            <a:avLst/>
          </a:prstGeom>
        </p:spPr>
      </p:pic>
      <p:pic>
        <p:nvPicPr>
          <p:cNvPr id="24" name="図 23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EDCAB884-1ECB-4087-8982-A90C43A45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60" y="2284494"/>
            <a:ext cx="2343139" cy="995834"/>
          </a:xfrm>
          <a:prstGeom prst="rect">
            <a:avLst/>
          </a:prstGeom>
        </p:spPr>
      </p:pic>
      <p:pic>
        <p:nvPicPr>
          <p:cNvPr id="25" name="図 24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04CA3C6F-5808-4ABD-A2EF-4E9F10D546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7" y="3072808"/>
            <a:ext cx="2343139" cy="995834"/>
          </a:xfrm>
          <a:prstGeom prst="rect">
            <a:avLst/>
          </a:prstGeom>
        </p:spPr>
      </p:pic>
      <p:pic>
        <p:nvPicPr>
          <p:cNvPr id="26" name="図 25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2554B1C-A303-4A8A-B9BB-DA2A0C32DC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137" y="3233835"/>
            <a:ext cx="2343139" cy="995834"/>
          </a:xfrm>
          <a:prstGeom prst="rect">
            <a:avLst/>
          </a:prstGeom>
        </p:spPr>
      </p:pic>
      <p:pic>
        <p:nvPicPr>
          <p:cNvPr id="27" name="図 26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E1972C40-0328-4625-A34D-D39639EA76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752" y="3958453"/>
            <a:ext cx="2343139" cy="995834"/>
          </a:xfrm>
          <a:prstGeom prst="rect">
            <a:avLst/>
          </a:prstGeom>
        </p:spPr>
      </p:pic>
      <p:pic>
        <p:nvPicPr>
          <p:cNvPr id="28" name="図 27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4B292925-5CDA-47E9-8389-DF677A674D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08" y="4119480"/>
            <a:ext cx="2343139" cy="995834"/>
          </a:xfrm>
          <a:prstGeom prst="rect">
            <a:avLst/>
          </a:prstGeom>
        </p:spPr>
      </p:pic>
      <p:pic>
        <p:nvPicPr>
          <p:cNvPr id="29" name="図 28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E2B1C2A1-316D-461B-85B6-6E105EE8F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17" y="4907794"/>
            <a:ext cx="2343139" cy="99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１０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1CBE6E1-F33C-4253-AFD3-E88906674761}"/>
              </a:ext>
            </a:extLst>
          </p:cNvPr>
          <p:cNvSpPr txBox="1">
            <a:spLocks/>
          </p:cNvSpPr>
          <p:nvPr/>
        </p:nvSpPr>
        <p:spPr>
          <a:xfrm>
            <a:off x="5433478" y="4551046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14:cNvPr>
              <p14:cNvContentPartPr/>
              <p14:nvPr/>
            </p14:nvContentPartPr>
            <p14:xfrm>
              <a:off x="8361496" y="3570725"/>
              <a:ext cx="360" cy="36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856" y="3562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14:cNvPr>
              <p14:cNvContentPartPr/>
              <p14:nvPr/>
            </p14:nvContentPartPr>
            <p14:xfrm>
              <a:off x="8560576" y="2709605"/>
              <a:ext cx="2880" cy="468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1576" y="2700605"/>
                <a:ext cx="20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A4E15F-C06B-460B-9902-99BE0495E585}"/>
              </a:ext>
            </a:extLst>
          </p:cNvPr>
          <p:cNvSpPr/>
          <p:nvPr/>
        </p:nvSpPr>
        <p:spPr>
          <a:xfrm>
            <a:off x="9092242" y="4186648"/>
            <a:ext cx="2696569" cy="25908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D806800D-F80F-41E1-A203-4FBCD6CE756F}"/>
              </a:ext>
            </a:extLst>
          </p:cNvPr>
          <p:cNvSpPr/>
          <p:nvPr/>
        </p:nvSpPr>
        <p:spPr>
          <a:xfrm>
            <a:off x="5111870" y="166269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94E13C7E-75DD-488E-A976-FB3B50688063}"/>
              </a:ext>
            </a:extLst>
          </p:cNvPr>
          <p:cNvSpPr/>
          <p:nvPr/>
        </p:nvSpPr>
        <p:spPr>
          <a:xfrm>
            <a:off x="6217489" y="164175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2F11B0DE-94A8-4A45-9B65-2EEC9F7F4FCD}"/>
              </a:ext>
            </a:extLst>
          </p:cNvPr>
          <p:cNvSpPr/>
          <p:nvPr/>
        </p:nvSpPr>
        <p:spPr>
          <a:xfrm>
            <a:off x="7270724" y="16380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6420D20B-D0FA-40AA-AB6A-5098A0ADBB16}"/>
              </a:ext>
            </a:extLst>
          </p:cNvPr>
          <p:cNvSpPr/>
          <p:nvPr/>
        </p:nvSpPr>
        <p:spPr>
          <a:xfrm>
            <a:off x="8346601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80D69D96-D0D9-4B93-AC28-9E44B2C91121}"/>
              </a:ext>
            </a:extLst>
          </p:cNvPr>
          <p:cNvSpPr/>
          <p:nvPr/>
        </p:nvSpPr>
        <p:spPr>
          <a:xfrm>
            <a:off x="9399836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03A14DEE-A6DB-4DE6-A2EC-9B74F237EDDB}"/>
              </a:ext>
            </a:extLst>
          </p:cNvPr>
          <p:cNvSpPr/>
          <p:nvPr/>
        </p:nvSpPr>
        <p:spPr>
          <a:xfrm>
            <a:off x="5088866" y="277662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78EF6FB8-B490-4BEB-8B76-80E75D1DF92F}"/>
              </a:ext>
            </a:extLst>
          </p:cNvPr>
          <p:cNvSpPr/>
          <p:nvPr/>
        </p:nvSpPr>
        <p:spPr>
          <a:xfrm>
            <a:off x="6194485" y="275568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5CBBDCAE-7DA4-441D-B22E-3C1F9F06A35E}"/>
              </a:ext>
            </a:extLst>
          </p:cNvPr>
          <p:cNvSpPr/>
          <p:nvPr/>
        </p:nvSpPr>
        <p:spPr>
          <a:xfrm>
            <a:off x="7247720" y="275192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6369E980-79C1-441A-B412-57DB6735B2DB}"/>
              </a:ext>
            </a:extLst>
          </p:cNvPr>
          <p:cNvSpPr/>
          <p:nvPr/>
        </p:nvSpPr>
        <p:spPr>
          <a:xfrm>
            <a:off x="8323597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854D875-8D12-49B1-9790-CD9B70EEFD64}"/>
              </a:ext>
            </a:extLst>
          </p:cNvPr>
          <p:cNvSpPr/>
          <p:nvPr/>
        </p:nvSpPr>
        <p:spPr>
          <a:xfrm>
            <a:off x="9376832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D8D66505-B2E8-486A-B731-2E37791BE7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17" y="1308125"/>
            <a:ext cx="1617759" cy="2262600"/>
          </a:xfrm>
          <a:prstGeom prst="rect">
            <a:avLst/>
          </a:prstGeom>
        </p:spPr>
      </p:pic>
      <p:pic>
        <p:nvPicPr>
          <p:cNvPr id="21" name="図 20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E84163B4-7CFE-447D-A745-281922B4C7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87" y="1308125"/>
            <a:ext cx="1617759" cy="2262600"/>
          </a:xfrm>
          <a:prstGeom prst="rect">
            <a:avLst/>
          </a:prstGeom>
        </p:spPr>
      </p:pic>
      <p:pic>
        <p:nvPicPr>
          <p:cNvPr id="22" name="図 21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4FDF8B3F-6964-4ECD-BD53-E339D769E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846" y="1340473"/>
            <a:ext cx="1617759" cy="2262600"/>
          </a:xfrm>
          <a:prstGeom prst="rect">
            <a:avLst/>
          </a:prstGeom>
        </p:spPr>
      </p:pic>
      <p:pic>
        <p:nvPicPr>
          <p:cNvPr id="24" name="図 23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AFC78523-5730-4DF6-9165-E7621445E4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8" y="3861544"/>
            <a:ext cx="1617759" cy="2262600"/>
          </a:xfrm>
          <a:prstGeom prst="rect">
            <a:avLst/>
          </a:prstGeom>
        </p:spPr>
      </p:pic>
      <p:pic>
        <p:nvPicPr>
          <p:cNvPr id="25" name="図 24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6C68E9F4-F4D6-4572-87F0-1882F44AB0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07" y="3861544"/>
            <a:ext cx="1617759" cy="2262600"/>
          </a:xfrm>
          <a:prstGeom prst="rect">
            <a:avLst/>
          </a:prstGeom>
        </p:spPr>
      </p:pic>
      <p:pic>
        <p:nvPicPr>
          <p:cNvPr id="26" name="図 25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F4EB0413-AE75-4B25-BC47-CDEC60DCB5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306" y="3905387"/>
            <a:ext cx="1617759" cy="2262600"/>
          </a:xfrm>
          <a:prstGeom prst="rect">
            <a:avLst/>
          </a:prstGeom>
        </p:spPr>
      </p:pic>
      <p:pic>
        <p:nvPicPr>
          <p:cNvPr id="27" name="図 26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FAB63893-D25F-4745-8E73-F1844AA8C2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892" y="4219418"/>
            <a:ext cx="1617759" cy="2262600"/>
          </a:xfrm>
          <a:prstGeom prst="rect">
            <a:avLst/>
          </a:prstGeom>
        </p:spPr>
      </p:pic>
      <p:pic>
        <p:nvPicPr>
          <p:cNvPr id="28" name="図 27" descr="水鳥, 鳥 が含まれている画像&#10;&#10;自動的に生成された説明">
            <a:extLst>
              <a:ext uri="{FF2B5EF4-FFF2-40B4-BE49-F238E27FC236}">
                <a16:creationId xmlns:a16="http://schemas.microsoft.com/office/drawing/2014/main" id="{405AD5D0-4E72-494E-A71F-88B4377817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510" y="1351968"/>
            <a:ext cx="1617759" cy="22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１０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1CBE6E1-F33C-4253-AFD3-E88906674761}"/>
              </a:ext>
            </a:extLst>
          </p:cNvPr>
          <p:cNvSpPr txBox="1">
            <a:spLocks/>
          </p:cNvSpPr>
          <p:nvPr/>
        </p:nvSpPr>
        <p:spPr>
          <a:xfrm>
            <a:off x="5433478" y="4551046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14:cNvPr>
              <p14:cNvContentPartPr/>
              <p14:nvPr/>
            </p14:nvContentPartPr>
            <p14:xfrm>
              <a:off x="8361496" y="3570725"/>
              <a:ext cx="360" cy="36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856" y="3562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14:cNvPr>
              <p14:cNvContentPartPr/>
              <p14:nvPr/>
            </p14:nvContentPartPr>
            <p14:xfrm>
              <a:off x="8560576" y="2709605"/>
              <a:ext cx="2880" cy="468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1576" y="2700605"/>
                <a:ext cx="20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A4E15F-C06B-460B-9902-99BE0495E585}"/>
              </a:ext>
            </a:extLst>
          </p:cNvPr>
          <p:cNvSpPr/>
          <p:nvPr/>
        </p:nvSpPr>
        <p:spPr>
          <a:xfrm>
            <a:off x="9092242" y="4186648"/>
            <a:ext cx="2696569" cy="25908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D806800D-F80F-41E1-A203-4FBCD6CE756F}"/>
              </a:ext>
            </a:extLst>
          </p:cNvPr>
          <p:cNvSpPr/>
          <p:nvPr/>
        </p:nvSpPr>
        <p:spPr>
          <a:xfrm>
            <a:off x="5111870" y="166269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94E13C7E-75DD-488E-A976-FB3B50688063}"/>
              </a:ext>
            </a:extLst>
          </p:cNvPr>
          <p:cNvSpPr/>
          <p:nvPr/>
        </p:nvSpPr>
        <p:spPr>
          <a:xfrm>
            <a:off x="6217489" y="164175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2F11B0DE-94A8-4A45-9B65-2EEC9F7F4FCD}"/>
              </a:ext>
            </a:extLst>
          </p:cNvPr>
          <p:cNvSpPr/>
          <p:nvPr/>
        </p:nvSpPr>
        <p:spPr>
          <a:xfrm>
            <a:off x="7270724" y="16380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6420D20B-D0FA-40AA-AB6A-5098A0ADBB16}"/>
              </a:ext>
            </a:extLst>
          </p:cNvPr>
          <p:cNvSpPr/>
          <p:nvPr/>
        </p:nvSpPr>
        <p:spPr>
          <a:xfrm>
            <a:off x="8346601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80D69D96-D0D9-4B93-AC28-9E44B2C91121}"/>
              </a:ext>
            </a:extLst>
          </p:cNvPr>
          <p:cNvSpPr/>
          <p:nvPr/>
        </p:nvSpPr>
        <p:spPr>
          <a:xfrm>
            <a:off x="9399836" y="162650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03A14DEE-A6DB-4DE6-A2EC-9B74F237EDDB}"/>
              </a:ext>
            </a:extLst>
          </p:cNvPr>
          <p:cNvSpPr/>
          <p:nvPr/>
        </p:nvSpPr>
        <p:spPr>
          <a:xfrm>
            <a:off x="5088866" y="277662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78EF6FB8-B490-4BEB-8B76-80E75D1DF92F}"/>
              </a:ext>
            </a:extLst>
          </p:cNvPr>
          <p:cNvSpPr/>
          <p:nvPr/>
        </p:nvSpPr>
        <p:spPr>
          <a:xfrm>
            <a:off x="6194485" y="275568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5CBBDCAE-7DA4-441D-B22E-3C1F9F06A35E}"/>
              </a:ext>
            </a:extLst>
          </p:cNvPr>
          <p:cNvSpPr/>
          <p:nvPr/>
        </p:nvSpPr>
        <p:spPr>
          <a:xfrm>
            <a:off x="7247720" y="275192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6369E980-79C1-441A-B412-57DB6735B2DB}"/>
              </a:ext>
            </a:extLst>
          </p:cNvPr>
          <p:cNvSpPr/>
          <p:nvPr/>
        </p:nvSpPr>
        <p:spPr>
          <a:xfrm>
            <a:off x="8323597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854D875-8D12-49B1-9790-CD9B70EEFD64}"/>
              </a:ext>
            </a:extLst>
          </p:cNvPr>
          <p:cNvSpPr/>
          <p:nvPr/>
        </p:nvSpPr>
        <p:spPr>
          <a:xfrm>
            <a:off x="9376832" y="274043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B0087C66-D9F3-441F-A4F3-FD3FEC9AB3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1" y="1159162"/>
            <a:ext cx="2232319" cy="1366179"/>
          </a:xfrm>
          <a:prstGeom prst="rect">
            <a:avLst/>
          </a:prstGeom>
        </p:spPr>
      </p:pic>
      <p:pic>
        <p:nvPicPr>
          <p:cNvPr id="22" name="図 21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73850D42-DEFF-4214-8EEB-71C460D2E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876" y="1159162"/>
            <a:ext cx="2232319" cy="1366179"/>
          </a:xfrm>
          <a:prstGeom prst="rect">
            <a:avLst/>
          </a:prstGeom>
        </p:spPr>
      </p:pic>
      <p:pic>
        <p:nvPicPr>
          <p:cNvPr id="24" name="図 23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D208E6C7-B4AB-415C-A047-33BA0D8A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" y="1964294"/>
            <a:ext cx="2232319" cy="1366179"/>
          </a:xfrm>
          <a:prstGeom prst="rect">
            <a:avLst/>
          </a:prstGeom>
        </p:spPr>
      </p:pic>
      <p:pic>
        <p:nvPicPr>
          <p:cNvPr id="25" name="図 24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F49AD256-3B79-46ED-965D-7093918F83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67" y="1964294"/>
            <a:ext cx="2232319" cy="1366179"/>
          </a:xfrm>
          <a:prstGeom prst="rect">
            <a:avLst/>
          </a:prstGeom>
        </p:spPr>
      </p:pic>
      <p:pic>
        <p:nvPicPr>
          <p:cNvPr id="26" name="図 25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048E2E4F-88C7-462F-8E8F-1B3585C8FE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9" y="2887635"/>
            <a:ext cx="2232319" cy="1366179"/>
          </a:xfrm>
          <a:prstGeom prst="rect">
            <a:avLst/>
          </a:prstGeom>
        </p:spPr>
      </p:pic>
      <p:pic>
        <p:nvPicPr>
          <p:cNvPr id="27" name="図 26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59D897AE-CD1D-47E3-B2B0-3859FCC92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14" y="2887635"/>
            <a:ext cx="2232319" cy="1366179"/>
          </a:xfrm>
          <a:prstGeom prst="rect">
            <a:avLst/>
          </a:prstGeom>
        </p:spPr>
      </p:pic>
      <p:pic>
        <p:nvPicPr>
          <p:cNvPr id="28" name="図 27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30D693F6-B86B-444A-8C98-1CA77D21CD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30" y="3692767"/>
            <a:ext cx="2232319" cy="1366179"/>
          </a:xfrm>
          <a:prstGeom prst="rect">
            <a:avLst/>
          </a:prstGeom>
        </p:spPr>
      </p:pic>
      <p:pic>
        <p:nvPicPr>
          <p:cNvPr id="29" name="図 28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70FBA5B3-DA63-496F-988E-BF8CE421DD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805" y="3692767"/>
            <a:ext cx="2232319" cy="1366179"/>
          </a:xfrm>
          <a:prstGeom prst="rect">
            <a:avLst/>
          </a:prstGeom>
        </p:spPr>
      </p:pic>
      <p:pic>
        <p:nvPicPr>
          <p:cNvPr id="30" name="図 29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7A5E9DE6-629B-4898-B463-ADF894BADE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1" y="4620926"/>
            <a:ext cx="2232319" cy="1366179"/>
          </a:xfrm>
          <a:prstGeom prst="rect">
            <a:avLst/>
          </a:prstGeom>
        </p:spPr>
      </p:pic>
      <p:pic>
        <p:nvPicPr>
          <p:cNvPr id="31" name="図 30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068AD4AD-BE7F-4893-8776-3F20A53340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496" y="4620926"/>
            <a:ext cx="2232319" cy="136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2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70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10</a:t>
            </a:r>
            <a:r>
              <a:rPr kumimoji="1" lang="ja-JP" altLang="en-US" dirty="0"/>
              <a:t>までの数　</a:t>
            </a: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8253A931-6089-42B9-81C2-081444C5D3C9}"/>
              </a:ext>
            </a:extLst>
          </p:cNvPr>
          <p:cNvSpPr/>
          <p:nvPr/>
        </p:nvSpPr>
        <p:spPr>
          <a:xfrm>
            <a:off x="7582657" y="943202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0F6B9B4E-5B29-4163-A588-5F2414C59963}"/>
              </a:ext>
            </a:extLst>
          </p:cNvPr>
          <p:cNvSpPr/>
          <p:nvPr/>
        </p:nvSpPr>
        <p:spPr>
          <a:xfrm>
            <a:off x="8295055" y="943202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0933F1AF-FD97-4D21-BA65-27B956826641}"/>
              </a:ext>
            </a:extLst>
          </p:cNvPr>
          <p:cNvSpPr/>
          <p:nvPr/>
        </p:nvSpPr>
        <p:spPr>
          <a:xfrm>
            <a:off x="9042322" y="943202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0F7047F7-3F9D-4809-B9DF-D8A752919D61}"/>
              </a:ext>
            </a:extLst>
          </p:cNvPr>
          <p:cNvSpPr/>
          <p:nvPr/>
        </p:nvSpPr>
        <p:spPr>
          <a:xfrm>
            <a:off x="9741418" y="950835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ローチャート: 結合子 52">
            <a:extLst>
              <a:ext uri="{FF2B5EF4-FFF2-40B4-BE49-F238E27FC236}">
                <a16:creationId xmlns:a16="http://schemas.microsoft.com/office/drawing/2014/main" id="{51639DE2-6A62-47F6-B620-79DB32591427}"/>
              </a:ext>
            </a:extLst>
          </p:cNvPr>
          <p:cNvSpPr/>
          <p:nvPr/>
        </p:nvSpPr>
        <p:spPr>
          <a:xfrm>
            <a:off x="7525146" y="5238384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ローチャート: 結合子 53">
            <a:extLst>
              <a:ext uri="{FF2B5EF4-FFF2-40B4-BE49-F238E27FC236}">
                <a16:creationId xmlns:a16="http://schemas.microsoft.com/office/drawing/2014/main" id="{4A1F654D-AA10-4239-94C9-CCB2EB1C0361}"/>
              </a:ext>
            </a:extLst>
          </p:cNvPr>
          <p:cNvSpPr/>
          <p:nvPr/>
        </p:nvSpPr>
        <p:spPr>
          <a:xfrm>
            <a:off x="8237544" y="5238384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ローチャート: 結合子 54">
            <a:extLst>
              <a:ext uri="{FF2B5EF4-FFF2-40B4-BE49-F238E27FC236}">
                <a16:creationId xmlns:a16="http://schemas.microsoft.com/office/drawing/2014/main" id="{570B3911-81A0-484B-BCCA-0C89F82C1357}"/>
              </a:ext>
            </a:extLst>
          </p:cNvPr>
          <p:cNvSpPr/>
          <p:nvPr/>
        </p:nvSpPr>
        <p:spPr>
          <a:xfrm>
            <a:off x="8984811" y="5238384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ローチャート: 結合子 55">
            <a:extLst>
              <a:ext uri="{FF2B5EF4-FFF2-40B4-BE49-F238E27FC236}">
                <a16:creationId xmlns:a16="http://schemas.microsoft.com/office/drawing/2014/main" id="{353B6FF8-D9FF-464C-9868-7E8572930710}"/>
              </a:ext>
            </a:extLst>
          </p:cNvPr>
          <p:cNvSpPr/>
          <p:nvPr/>
        </p:nvSpPr>
        <p:spPr>
          <a:xfrm>
            <a:off x="9683907" y="5246017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: 結合子 56">
            <a:extLst>
              <a:ext uri="{FF2B5EF4-FFF2-40B4-BE49-F238E27FC236}">
                <a16:creationId xmlns:a16="http://schemas.microsoft.com/office/drawing/2014/main" id="{8DD8E2E9-EE3C-43D6-BC71-0B8FCFC9A5E5}"/>
              </a:ext>
            </a:extLst>
          </p:cNvPr>
          <p:cNvSpPr/>
          <p:nvPr/>
        </p:nvSpPr>
        <p:spPr>
          <a:xfrm>
            <a:off x="10392533" y="5246016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6A98B4C5-9D98-42F0-82FC-3877E64CD5FF}"/>
              </a:ext>
            </a:extLst>
          </p:cNvPr>
          <p:cNvSpPr/>
          <p:nvPr/>
        </p:nvSpPr>
        <p:spPr>
          <a:xfrm>
            <a:off x="7496392" y="5997508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ローチャート: 結合子 58">
            <a:extLst>
              <a:ext uri="{FF2B5EF4-FFF2-40B4-BE49-F238E27FC236}">
                <a16:creationId xmlns:a16="http://schemas.microsoft.com/office/drawing/2014/main" id="{865CD690-4F6E-4306-B16D-1E8FC54E865F}"/>
              </a:ext>
            </a:extLst>
          </p:cNvPr>
          <p:cNvSpPr/>
          <p:nvPr/>
        </p:nvSpPr>
        <p:spPr>
          <a:xfrm>
            <a:off x="8208790" y="5997508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ローチャート: 結合子 59">
            <a:extLst>
              <a:ext uri="{FF2B5EF4-FFF2-40B4-BE49-F238E27FC236}">
                <a16:creationId xmlns:a16="http://schemas.microsoft.com/office/drawing/2014/main" id="{4380670E-60DB-4C57-8489-1A157BABA50C}"/>
              </a:ext>
            </a:extLst>
          </p:cNvPr>
          <p:cNvSpPr/>
          <p:nvPr/>
        </p:nvSpPr>
        <p:spPr>
          <a:xfrm>
            <a:off x="8956057" y="5997508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ローチャート: 結合子 60">
            <a:extLst>
              <a:ext uri="{FF2B5EF4-FFF2-40B4-BE49-F238E27FC236}">
                <a16:creationId xmlns:a16="http://schemas.microsoft.com/office/drawing/2014/main" id="{A82B2CB3-1299-4F4A-AD30-3EB34565129F}"/>
              </a:ext>
            </a:extLst>
          </p:cNvPr>
          <p:cNvSpPr/>
          <p:nvPr/>
        </p:nvSpPr>
        <p:spPr>
          <a:xfrm>
            <a:off x="9655153" y="6005141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ローチャート: 結合子 61">
            <a:extLst>
              <a:ext uri="{FF2B5EF4-FFF2-40B4-BE49-F238E27FC236}">
                <a16:creationId xmlns:a16="http://schemas.microsoft.com/office/drawing/2014/main" id="{0E2D6E92-5842-4DCE-8703-DD528965D71A}"/>
              </a:ext>
            </a:extLst>
          </p:cNvPr>
          <p:cNvSpPr/>
          <p:nvPr/>
        </p:nvSpPr>
        <p:spPr>
          <a:xfrm>
            <a:off x="10363779" y="6005140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: 結合子 67">
            <a:extLst>
              <a:ext uri="{FF2B5EF4-FFF2-40B4-BE49-F238E27FC236}">
                <a16:creationId xmlns:a16="http://schemas.microsoft.com/office/drawing/2014/main" id="{E3BF3FD9-0AFC-4AE2-8E22-36D0898698AE}"/>
              </a:ext>
            </a:extLst>
          </p:cNvPr>
          <p:cNvSpPr/>
          <p:nvPr/>
        </p:nvSpPr>
        <p:spPr>
          <a:xfrm>
            <a:off x="10421290" y="932707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ローチャート: 結合子 68">
            <a:extLst>
              <a:ext uri="{FF2B5EF4-FFF2-40B4-BE49-F238E27FC236}">
                <a16:creationId xmlns:a16="http://schemas.microsoft.com/office/drawing/2014/main" id="{7C575A49-A61F-478B-BB2F-98F86C881341}"/>
              </a:ext>
            </a:extLst>
          </p:cNvPr>
          <p:cNvSpPr/>
          <p:nvPr/>
        </p:nvSpPr>
        <p:spPr>
          <a:xfrm>
            <a:off x="7322784" y="2258549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ローチャート: 結合子 69">
            <a:extLst>
              <a:ext uri="{FF2B5EF4-FFF2-40B4-BE49-F238E27FC236}">
                <a16:creationId xmlns:a16="http://schemas.microsoft.com/office/drawing/2014/main" id="{A3782723-3CB1-4E12-BB6E-BD99399AC57E}"/>
              </a:ext>
            </a:extLst>
          </p:cNvPr>
          <p:cNvSpPr/>
          <p:nvPr/>
        </p:nvSpPr>
        <p:spPr>
          <a:xfrm>
            <a:off x="8035182" y="2258549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: 結合子 70">
            <a:extLst>
              <a:ext uri="{FF2B5EF4-FFF2-40B4-BE49-F238E27FC236}">
                <a16:creationId xmlns:a16="http://schemas.microsoft.com/office/drawing/2014/main" id="{7F689FD6-9890-49E6-A096-94AD4AF814A7}"/>
              </a:ext>
            </a:extLst>
          </p:cNvPr>
          <p:cNvSpPr/>
          <p:nvPr/>
        </p:nvSpPr>
        <p:spPr>
          <a:xfrm>
            <a:off x="8782449" y="2258549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ローチャート: 結合子 71">
            <a:extLst>
              <a:ext uri="{FF2B5EF4-FFF2-40B4-BE49-F238E27FC236}">
                <a16:creationId xmlns:a16="http://schemas.microsoft.com/office/drawing/2014/main" id="{F26152CB-1901-459B-824F-4FF46AD29C96}"/>
              </a:ext>
            </a:extLst>
          </p:cNvPr>
          <p:cNvSpPr/>
          <p:nvPr/>
        </p:nvSpPr>
        <p:spPr>
          <a:xfrm>
            <a:off x="9481545" y="2266182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ローチャート: 結合子 72">
            <a:extLst>
              <a:ext uri="{FF2B5EF4-FFF2-40B4-BE49-F238E27FC236}">
                <a16:creationId xmlns:a16="http://schemas.microsoft.com/office/drawing/2014/main" id="{C5F6AF33-FA74-4ED3-BBF3-09307A1816D1}"/>
              </a:ext>
            </a:extLst>
          </p:cNvPr>
          <p:cNvSpPr/>
          <p:nvPr/>
        </p:nvSpPr>
        <p:spPr>
          <a:xfrm>
            <a:off x="10190171" y="2266181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ローチャート: 結合子 73">
            <a:extLst>
              <a:ext uri="{FF2B5EF4-FFF2-40B4-BE49-F238E27FC236}">
                <a16:creationId xmlns:a16="http://schemas.microsoft.com/office/drawing/2014/main" id="{97FE8706-D9DB-4EA9-AAA5-41953B68F416}"/>
              </a:ext>
            </a:extLst>
          </p:cNvPr>
          <p:cNvSpPr/>
          <p:nvPr/>
        </p:nvSpPr>
        <p:spPr>
          <a:xfrm>
            <a:off x="7429351" y="3931842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ローチャート: 結合子 75">
            <a:extLst>
              <a:ext uri="{FF2B5EF4-FFF2-40B4-BE49-F238E27FC236}">
                <a16:creationId xmlns:a16="http://schemas.microsoft.com/office/drawing/2014/main" id="{7B3FF0D6-0618-424F-9182-D35282114521}"/>
              </a:ext>
            </a:extLst>
          </p:cNvPr>
          <p:cNvSpPr/>
          <p:nvPr/>
        </p:nvSpPr>
        <p:spPr>
          <a:xfrm>
            <a:off x="8141749" y="3913255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ローチャート: 結合子 76">
            <a:extLst>
              <a:ext uri="{FF2B5EF4-FFF2-40B4-BE49-F238E27FC236}">
                <a16:creationId xmlns:a16="http://schemas.microsoft.com/office/drawing/2014/main" id="{0353951F-C2C7-4EF2-A5E3-D73F950A29E0}"/>
              </a:ext>
            </a:extLst>
          </p:cNvPr>
          <p:cNvSpPr/>
          <p:nvPr/>
        </p:nvSpPr>
        <p:spPr>
          <a:xfrm>
            <a:off x="8889016" y="3913255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ローチャート: 結合子 77">
            <a:extLst>
              <a:ext uri="{FF2B5EF4-FFF2-40B4-BE49-F238E27FC236}">
                <a16:creationId xmlns:a16="http://schemas.microsoft.com/office/drawing/2014/main" id="{1AF7C411-D7D8-416C-802F-98A73DE7A269}"/>
              </a:ext>
            </a:extLst>
          </p:cNvPr>
          <p:cNvSpPr/>
          <p:nvPr/>
        </p:nvSpPr>
        <p:spPr>
          <a:xfrm>
            <a:off x="9588112" y="3920888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ローチャート: 結合子 78">
            <a:extLst>
              <a:ext uri="{FF2B5EF4-FFF2-40B4-BE49-F238E27FC236}">
                <a16:creationId xmlns:a16="http://schemas.microsoft.com/office/drawing/2014/main" id="{C18EFC7B-4B68-42A5-8098-734949E2BF65}"/>
              </a:ext>
            </a:extLst>
          </p:cNvPr>
          <p:cNvSpPr/>
          <p:nvPr/>
        </p:nvSpPr>
        <p:spPr>
          <a:xfrm>
            <a:off x="10296738" y="3920887"/>
            <a:ext cx="612831" cy="61283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77863F03-BFE0-4498-B129-83A010355F13}"/>
              </a:ext>
            </a:extLst>
          </p:cNvPr>
          <p:cNvCxnSpPr>
            <a:cxnSpLocks/>
          </p:cNvCxnSpPr>
          <p:nvPr/>
        </p:nvCxnSpPr>
        <p:spPr>
          <a:xfrm>
            <a:off x="7221246" y="1870849"/>
            <a:ext cx="47742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F36A7871-74DC-40BC-AEE0-4A6A73ED7CBC}"/>
              </a:ext>
            </a:extLst>
          </p:cNvPr>
          <p:cNvCxnSpPr>
            <a:cxnSpLocks/>
          </p:cNvCxnSpPr>
          <p:nvPr/>
        </p:nvCxnSpPr>
        <p:spPr>
          <a:xfrm>
            <a:off x="7268018" y="3402038"/>
            <a:ext cx="47742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68DF6E49-C7D8-4CC8-8966-B83456BED544}"/>
              </a:ext>
            </a:extLst>
          </p:cNvPr>
          <p:cNvCxnSpPr>
            <a:cxnSpLocks/>
          </p:cNvCxnSpPr>
          <p:nvPr/>
        </p:nvCxnSpPr>
        <p:spPr>
          <a:xfrm>
            <a:off x="7092286" y="4937713"/>
            <a:ext cx="47742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図 47">
            <a:extLst>
              <a:ext uri="{FF2B5EF4-FFF2-40B4-BE49-F238E27FC236}">
                <a16:creationId xmlns:a16="http://schemas.microsoft.com/office/drawing/2014/main" id="{CA1541A4-B760-43D0-8DD0-6EDAAE9A7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1" y="1378774"/>
            <a:ext cx="1168808" cy="1168808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7081CC8-A8A8-476B-B1ED-425616D74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1" y="1369405"/>
            <a:ext cx="1168808" cy="1168808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FCC1C8A-4D84-46E5-BE46-4B0662E9C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8" y="2603192"/>
            <a:ext cx="1168808" cy="1168808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4839815B-098C-4C2F-8601-555794A88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20" y="4656573"/>
            <a:ext cx="2191436" cy="2191436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2D0F07D0-782A-4712-922D-7B6D1A085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83" y="4640076"/>
            <a:ext cx="2191436" cy="2191436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A3794DBB-21C5-4D59-AFC1-F309A8395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9" y="2770491"/>
            <a:ext cx="1807844" cy="1807844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B8842D01-7AD3-4F51-B741-6877852BD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104" y="2340987"/>
            <a:ext cx="1807844" cy="1807844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C24630EE-0131-4456-972A-E55AC4099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42" y="3270909"/>
            <a:ext cx="1807844" cy="1807844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9B9DA512-4CF3-4295-92DC-B44391E14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17" y="2080905"/>
            <a:ext cx="1807844" cy="1807844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531E846D-2373-4DC0-BC8E-AAB2310A5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217" y="539203"/>
            <a:ext cx="1807844" cy="1807844"/>
          </a:xfrm>
          <a:prstGeom prst="rect">
            <a:avLst/>
          </a:prstGeom>
        </p:spPr>
      </p:pic>
      <p:pic>
        <p:nvPicPr>
          <p:cNvPr id="4" name="図 3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46E0000F-D1A0-4CBB-9325-497AD74FDD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373" y="461933"/>
            <a:ext cx="1714500" cy="1714500"/>
          </a:xfrm>
          <a:prstGeom prst="rect">
            <a:avLst/>
          </a:prstGeom>
        </p:spPr>
      </p:pic>
      <p:pic>
        <p:nvPicPr>
          <p:cNvPr id="94" name="図 93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C6D91DB0-4C3C-452D-8E00-05EF33FCC4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206" y="888692"/>
            <a:ext cx="1714500" cy="1714500"/>
          </a:xfrm>
          <a:prstGeom prst="rect">
            <a:avLst/>
          </a:prstGeom>
        </p:spPr>
      </p:pic>
      <p:pic>
        <p:nvPicPr>
          <p:cNvPr id="95" name="図 94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9DD4FB67-35A7-4C42-8F5F-F143FDCDF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473" y="1794289"/>
            <a:ext cx="1714500" cy="1714500"/>
          </a:xfrm>
          <a:prstGeom prst="rect">
            <a:avLst/>
          </a:prstGeom>
        </p:spPr>
      </p:pic>
      <p:pic>
        <p:nvPicPr>
          <p:cNvPr id="96" name="図 95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1AD85F95-98AA-4E7E-A64C-E560925012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284" y="2796454"/>
            <a:ext cx="1714500" cy="1714500"/>
          </a:xfrm>
          <a:prstGeom prst="rect">
            <a:avLst/>
          </a:prstGeom>
        </p:spPr>
      </p:pic>
      <p:pic>
        <p:nvPicPr>
          <p:cNvPr id="97" name="図 96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D81441B6-69E1-4CA3-B057-A5442195A6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17" y="3223213"/>
            <a:ext cx="1714500" cy="1714500"/>
          </a:xfrm>
          <a:prstGeom prst="rect">
            <a:avLst/>
          </a:prstGeom>
        </p:spPr>
      </p:pic>
      <p:pic>
        <p:nvPicPr>
          <p:cNvPr id="98" name="図 97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7D686C71-556D-4FC5-A30A-26F17B0148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84" y="4128810"/>
            <a:ext cx="1714500" cy="1714500"/>
          </a:xfrm>
          <a:prstGeom prst="rect">
            <a:avLst/>
          </a:prstGeom>
        </p:spPr>
      </p:pic>
      <p:pic>
        <p:nvPicPr>
          <p:cNvPr id="99" name="図 98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0D66FF92-3EBF-46D1-B1E1-F60FB2A189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06" y="4850061"/>
            <a:ext cx="1714500" cy="1714500"/>
          </a:xfrm>
          <a:prstGeom prst="rect">
            <a:avLst/>
          </a:prstGeom>
        </p:spPr>
      </p:pic>
      <p:pic>
        <p:nvPicPr>
          <p:cNvPr id="100" name="図 99" descr="ネックレス, ブラック, 座る, 赤 が含まれている画像&#10;&#10;自動的に生成された説明">
            <a:extLst>
              <a:ext uri="{FF2B5EF4-FFF2-40B4-BE49-F238E27FC236}">
                <a16:creationId xmlns:a16="http://schemas.microsoft.com/office/drawing/2014/main" id="{304004CA-758F-481B-B739-C6974E74D6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23" y="5022663"/>
            <a:ext cx="1714500" cy="171450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5C8709B5-A97B-45B2-AE6D-339FF5ADA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314" y="860332"/>
            <a:ext cx="720086" cy="720086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81C477BD-D1D9-4843-A2AE-02293F157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389" y="3554200"/>
            <a:ext cx="1265611" cy="1265611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CEDAC049-B012-4D63-80F4-742E37E345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364" y="2017369"/>
            <a:ext cx="1168809" cy="11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4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10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1943F7FD-0CEB-458F-98B7-3097D78166F1}"/>
              </a:ext>
            </a:extLst>
          </p:cNvPr>
          <p:cNvSpPr/>
          <p:nvPr/>
        </p:nvSpPr>
        <p:spPr>
          <a:xfrm>
            <a:off x="3158696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4CE5A255-1013-48AC-95F3-BB4C0210277D}"/>
              </a:ext>
            </a:extLst>
          </p:cNvPr>
          <p:cNvSpPr/>
          <p:nvPr/>
        </p:nvSpPr>
        <p:spPr>
          <a:xfrm>
            <a:off x="4173738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E2A8BBD-3C01-4B22-AEC8-02F930B48A42}"/>
              </a:ext>
            </a:extLst>
          </p:cNvPr>
          <p:cNvCxnSpPr>
            <a:cxnSpLocks/>
          </p:cNvCxnSpPr>
          <p:nvPr/>
        </p:nvCxnSpPr>
        <p:spPr>
          <a:xfrm>
            <a:off x="6078747" y="1416412"/>
            <a:ext cx="0" cy="5306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6FE65291-4258-4023-9526-09A0CCD2CB9F}"/>
              </a:ext>
            </a:extLst>
          </p:cNvPr>
          <p:cNvSpPr/>
          <p:nvPr/>
        </p:nvSpPr>
        <p:spPr>
          <a:xfrm>
            <a:off x="2168085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結合子 24">
            <a:extLst>
              <a:ext uri="{FF2B5EF4-FFF2-40B4-BE49-F238E27FC236}">
                <a16:creationId xmlns:a16="http://schemas.microsoft.com/office/drawing/2014/main" id="{F6635062-1300-491D-8B05-9AC9F9852373}"/>
              </a:ext>
            </a:extLst>
          </p:cNvPr>
          <p:cNvSpPr/>
          <p:nvPr/>
        </p:nvSpPr>
        <p:spPr>
          <a:xfrm>
            <a:off x="159561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結合子 25">
            <a:extLst>
              <a:ext uri="{FF2B5EF4-FFF2-40B4-BE49-F238E27FC236}">
                <a16:creationId xmlns:a16="http://schemas.microsoft.com/office/drawing/2014/main" id="{D1232199-49D9-4768-B852-78EEEAA4304E}"/>
              </a:ext>
            </a:extLst>
          </p:cNvPr>
          <p:cNvSpPr/>
          <p:nvPr/>
        </p:nvSpPr>
        <p:spPr>
          <a:xfrm>
            <a:off x="1174603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: 結合子 26">
            <a:extLst>
              <a:ext uri="{FF2B5EF4-FFF2-40B4-BE49-F238E27FC236}">
                <a16:creationId xmlns:a16="http://schemas.microsoft.com/office/drawing/2014/main" id="{DA7EC044-5640-4A4D-BA47-8D2D41226120}"/>
              </a:ext>
            </a:extLst>
          </p:cNvPr>
          <p:cNvSpPr/>
          <p:nvPr/>
        </p:nvSpPr>
        <p:spPr>
          <a:xfrm>
            <a:off x="3160133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: 結合子 27">
            <a:extLst>
              <a:ext uri="{FF2B5EF4-FFF2-40B4-BE49-F238E27FC236}">
                <a16:creationId xmlns:a16="http://schemas.microsoft.com/office/drawing/2014/main" id="{1A6021E5-3022-4BE6-9D9C-BFBC65EAF8F5}"/>
              </a:ext>
            </a:extLst>
          </p:cNvPr>
          <p:cNvSpPr/>
          <p:nvPr/>
        </p:nvSpPr>
        <p:spPr>
          <a:xfrm>
            <a:off x="4175175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結合子 28">
            <a:extLst>
              <a:ext uri="{FF2B5EF4-FFF2-40B4-BE49-F238E27FC236}">
                <a16:creationId xmlns:a16="http://schemas.microsoft.com/office/drawing/2014/main" id="{3E3E78FE-D209-4656-A3FB-6F00639881E8}"/>
              </a:ext>
            </a:extLst>
          </p:cNvPr>
          <p:cNvSpPr/>
          <p:nvPr/>
        </p:nvSpPr>
        <p:spPr>
          <a:xfrm>
            <a:off x="2169522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結合子 29">
            <a:extLst>
              <a:ext uri="{FF2B5EF4-FFF2-40B4-BE49-F238E27FC236}">
                <a16:creationId xmlns:a16="http://schemas.microsoft.com/office/drawing/2014/main" id="{F0503732-EDD4-4E3F-83CB-22E90E1168A2}"/>
              </a:ext>
            </a:extLst>
          </p:cNvPr>
          <p:cNvSpPr/>
          <p:nvPr/>
        </p:nvSpPr>
        <p:spPr>
          <a:xfrm>
            <a:off x="160998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7A2BDD4E-F39D-4118-A53B-33BC4B8D8050}"/>
              </a:ext>
            </a:extLst>
          </p:cNvPr>
          <p:cNvSpPr/>
          <p:nvPr/>
        </p:nvSpPr>
        <p:spPr>
          <a:xfrm>
            <a:off x="1176040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A81E1702-83B8-47F6-AC81-525C54E31FE4}"/>
              </a:ext>
            </a:extLst>
          </p:cNvPr>
          <p:cNvSpPr/>
          <p:nvPr/>
        </p:nvSpPr>
        <p:spPr>
          <a:xfrm>
            <a:off x="10157595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2A26B255-ACCB-48F7-814E-712A04745ED9}"/>
              </a:ext>
            </a:extLst>
          </p:cNvPr>
          <p:cNvSpPr/>
          <p:nvPr/>
        </p:nvSpPr>
        <p:spPr>
          <a:xfrm>
            <a:off x="11172637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BF245302-4879-4D3B-A1F5-1112F313629C}"/>
              </a:ext>
            </a:extLst>
          </p:cNvPr>
          <p:cNvSpPr/>
          <p:nvPr/>
        </p:nvSpPr>
        <p:spPr>
          <a:xfrm>
            <a:off x="9166984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A91BF44A-2D26-49CB-B425-300FACFC1012}"/>
              </a:ext>
            </a:extLst>
          </p:cNvPr>
          <p:cNvSpPr/>
          <p:nvPr/>
        </p:nvSpPr>
        <p:spPr>
          <a:xfrm>
            <a:off x="7158460" y="496174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9F97E2C2-5767-4260-8593-BABEAB36DB16}"/>
              </a:ext>
            </a:extLst>
          </p:cNvPr>
          <p:cNvSpPr/>
          <p:nvPr/>
        </p:nvSpPr>
        <p:spPr>
          <a:xfrm>
            <a:off x="8173502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734593A2-C2EF-403C-A41D-0FF45CF51670}"/>
              </a:ext>
            </a:extLst>
          </p:cNvPr>
          <p:cNvSpPr/>
          <p:nvPr/>
        </p:nvSpPr>
        <p:spPr>
          <a:xfrm>
            <a:off x="10159032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450FFC01-2670-4E5D-9612-2AAAB754863E}"/>
              </a:ext>
            </a:extLst>
          </p:cNvPr>
          <p:cNvSpPr/>
          <p:nvPr/>
        </p:nvSpPr>
        <p:spPr>
          <a:xfrm>
            <a:off x="11174074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0C3CFC9F-BAB9-4938-8694-3EFD0346FB46}"/>
              </a:ext>
            </a:extLst>
          </p:cNvPr>
          <p:cNvSpPr/>
          <p:nvPr/>
        </p:nvSpPr>
        <p:spPr>
          <a:xfrm>
            <a:off x="9168421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C0C25A6B-C03D-47EC-A867-BE2B1F9CBFB4}"/>
              </a:ext>
            </a:extLst>
          </p:cNvPr>
          <p:cNvSpPr/>
          <p:nvPr/>
        </p:nvSpPr>
        <p:spPr>
          <a:xfrm>
            <a:off x="7159897" y="591263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590C6D7-C760-496C-815D-342AB9B084B9}"/>
              </a:ext>
            </a:extLst>
          </p:cNvPr>
          <p:cNvSpPr/>
          <p:nvPr/>
        </p:nvSpPr>
        <p:spPr>
          <a:xfrm>
            <a:off x="8174939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FFC6DC40-F795-44E9-8E2F-D66CA92E3F5E}"/>
              </a:ext>
            </a:extLst>
          </p:cNvPr>
          <p:cNvSpPr/>
          <p:nvPr/>
        </p:nvSpPr>
        <p:spPr>
          <a:xfrm>
            <a:off x="3160133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: 結合子 42">
            <a:extLst>
              <a:ext uri="{FF2B5EF4-FFF2-40B4-BE49-F238E27FC236}">
                <a16:creationId xmlns:a16="http://schemas.microsoft.com/office/drawing/2014/main" id="{01E944F9-70B2-4333-9851-3582C71E0C67}"/>
              </a:ext>
            </a:extLst>
          </p:cNvPr>
          <p:cNvSpPr/>
          <p:nvPr/>
        </p:nvSpPr>
        <p:spPr>
          <a:xfrm>
            <a:off x="4175175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: 結合子 43">
            <a:extLst>
              <a:ext uri="{FF2B5EF4-FFF2-40B4-BE49-F238E27FC236}">
                <a16:creationId xmlns:a16="http://schemas.microsoft.com/office/drawing/2014/main" id="{35519E26-68BA-4D56-831E-622A96D1FD1A}"/>
              </a:ext>
            </a:extLst>
          </p:cNvPr>
          <p:cNvSpPr/>
          <p:nvPr/>
        </p:nvSpPr>
        <p:spPr>
          <a:xfrm>
            <a:off x="2169522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ローチャート: 結合子 44">
            <a:extLst>
              <a:ext uri="{FF2B5EF4-FFF2-40B4-BE49-F238E27FC236}">
                <a16:creationId xmlns:a16="http://schemas.microsoft.com/office/drawing/2014/main" id="{85EBA165-6442-42D7-A94B-1EE5D5BCF46B}"/>
              </a:ext>
            </a:extLst>
          </p:cNvPr>
          <p:cNvSpPr/>
          <p:nvPr/>
        </p:nvSpPr>
        <p:spPr>
          <a:xfrm>
            <a:off x="160998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: 結合子 45">
            <a:extLst>
              <a:ext uri="{FF2B5EF4-FFF2-40B4-BE49-F238E27FC236}">
                <a16:creationId xmlns:a16="http://schemas.microsoft.com/office/drawing/2014/main" id="{A67381AD-4781-4311-9066-80AF6FA1A2BF}"/>
              </a:ext>
            </a:extLst>
          </p:cNvPr>
          <p:cNvSpPr/>
          <p:nvPr/>
        </p:nvSpPr>
        <p:spPr>
          <a:xfrm>
            <a:off x="1176040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FAEA942-58EC-42FC-B7E3-6C7E07A3F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187" y="1246832"/>
            <a:ext cx="1714500" cy="1714500"/>
          </a:xfrm>
          <a:prstGeom prst="rect">
            <a:avLst/>
          </a:prstGeom>
        </p:spPr>
      </p:pic>
      <p:pic>
        <p:nvPicPr>
          <p:cNvPr id="47" name="図 46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8C4B5B7D-1BCC-4D61-8675-6C6BE3325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45" y="811747"/>
            <a:ext cx="1714500" cy="1714500"/>
          </a:xfrm>
          <a:prstGeom prst="rect">
            <a:avLst/>
          </a:prstGeom>
        </p:spPr>
      </p:pic>
      <p:pic>
        <p:nvPicPr>
          <p:cNvPr id="48" name="図 47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75625F17-C164-45E4-974E-6001400E0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28" y="2647307"/>
            <a:ext cx="1714500" cy="1714500"/>
          </a:xfrm>
          <a:prstGeom prst="rect">
            <a:avLst/>
          </a:prstGeom>
        </p:spPr>
      </p:pic>
      <p:pic>
        <p:nvPicPr>
          <p:cNvPr id="49" name="図 48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7080A7C6-BF49-4C34-81A9-86FE9C4F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36" y="2115619"/>
            <a:ext cx="1714500" cy="1714500"/>
          </a:xfrm>
          <a:prstGeom prst="rect">
            <a:avLst/>
          </a:prstGeom>
        </p:spPr>
      </p:pic>
      <p:pic>
        <p:nvPicPr>
          <p:cNvPr id="50" name="図 49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DE93FDFF-F0E4-44A9-B71B-678ECA02D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927" y="3039419"/>
            <a:ext cx="1714500" cy="1714500"/>
          </a:xfrm>
          <a:prstGeom prst="rect">
            <a:avLst/>
          </a:prstGeom>
        </p:spPr>
      </p:pic>
      <p:pic>
        <p:nvPicPr>
          <p:cNvPr id="51" name="図 5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D49D173A-651C-4DA6-9518-733D18184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935" y="1739644"/>
            <a:ext cx="1714500" cy="1714500"/>
          </a:xfrm>
          <a:prstGeom prst="rect">
            <a:avLst/>
          </a:prstGeom>
        </p:spPr>
      </p:pic>
      <p:pic>
        <p:nvPicPr>
          <p:cNvPr id="52" name="図 51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8F5D1113-21FC-48DF-AD25-9F084D41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935" y="3039419"/>
            <a:ext cx="1714500" cy="1714500"/>
          </a:xfrm>
          <a:prstGeom prst="rect">
            <a:avLst/>
          </a:prstGeom>
        </p:spPr>
      </p:pic>
      <p:pic>
        <p:nvPicPr>
          <p:cNvPr id="6" name="図 5" descr="水 が含まれている画像&#10;&#10;自動的に生成された説明">
            <a:extLst>
              <a:ext uri="{FF2B5EF4-FFF2-40B4-BE49-F238E27FC236}">
                <a16:creationId xmlns:a16="http://schemas.microsoft.com/office/drawing/2014/main" id="{5E87211E-498F-4C33-AB87-10CD79939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7" y="1179653"/>
            <a:ext cx="1871932" cy="1871932"/>
          </a:xfrm>
          <a:prstGeom prst="rect">
            <a:avLst/>
          </a:prstGeom>
        </p:spPr>
      </p:pic>
      <p:pic>
        <p:nvPicPr>
          <p:cNvPr id="53" name="図 52" descr="水 が含まれている画像&#10;&#10;自動的に生成された説明">
            <a:extLst>
              <a:ext uri="{FF2B5EF4-FFF2-40B4-BE49-F238E27FC236}">
                <a16:creationId xmlns:a16="http://schemas.microsoft.com/office/drawing/2014/main" id="{F0F63092-1721-43DF-B496-A9343D03A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82" y="1246832"/>
            <a:ext cx="1871932" cy="1871932"/>
          </a:xfrm>
          <a:prstGeom prst="rect">
            <a:avLst/>
          </a:prstGeom>
        </p:spPr>
      </p:pic>
      <p:pic>
        <p:nvPicPr>
          <p:cNvPr id="54" name="図 53" descr="水 が含まれている画像&#10;&#10;自動的に生成された説明">
            <a:extLst>
              <a:ext uri="{FF2B5EF4-FFF2-40B4-BE49-F238E27FC236}">
                <a16:creationId xmlns:a16="http://schemas.microsoft.com/office/drawing/2014/main" id="{BC474D1D-FC03-484A-BE2F-F42DED510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91" y="3017115"/>
            <a:ext cx="1871932" cy="1871932"/>
          </a:xfrm>
          <a:prstGeom prst="rect">
            <a:avLst/>
          </a:prstGeom>
        </p:spPr>
      </p:pic>
      <p:pic>
        <p:nvPicPr>
          <p:cNvPr id="55" name="図 54" descr="水 が含まれている画像&#10;&#10;自動的に生成された説明">
            <a:extLst>
              <a:ext uri="{FF2B5EF4-FFF2-40B4-BE49-F238E27FC236}">
                <a16:creationId xmlns:a16="http://schemas.microsoft.com/office/drawing/2014/main" id="{AC7E763C-C50B-418F-8E06-E398D8DBC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54" y="3084294"/>
            <a:ext cx="1871932" cy="1871932"/>
          </a:xfrm>
          <a:prstGeom prst="rect">
            <a:avLst/>
          </a:prstGeom>
        </p:spPr>
      </p:pic>
      <p:pic>
        <p:nvPicPr>
          <p:cNvPr id="56" name="図 55" descr="水 が含まれている画像&#10;&#10;自動的に生成された説明">
            <a:extLst>
              <a:ext uri="{FF2B5EF4-FFF2-40B4-BE49-F238E27FC236}">
                <a16:creationId xmlns:a16="http://schemas.microsoft.com/office/drawing/2014/main" id="{83CDE472-235D-41CA-8072-ED88F3C67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32" y="1214123"/>
            <a:ext cx="1871932" cy="1871932"/>
          </a:xfrm>
          <a:prstGeom prst="rect">
            <a:avLst/>
          </a:prstGeom>
        </p:spPr>
      </p:pic>
      <p:pic>
        <p:nvPicPr>
          <p:cNvPr id="57" name="図 56" descr="水 が含まれている画像&#10;&#10;自動的に生成された説明">
            <a:extLst>
              <a:ext uri="{FF2B5EF4-FFF2-40B4-BE49-F238E27FC236}">
                <a16:creationId xmlns:a16="http://schemas.microsoft.com/office/drawing/2014/main" id="{EAD544E2-7454-466C-A030-594BEA8C8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404" y="3051585"/>
            <a:ext cx="1871932" cy="187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6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10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37DFF2F-CFBA-4A26-A266-A04D3ED94B70}"/>
              </a:ext>
            </a:extLst>
          </p:cNvPr>
          <p:cNvCxnSpPr>
            <a:cxnSpLocks/>
          </p:cNvCxnSpPr>
          <p:nvPr/>
        </p:nvCxnSpPr>
        <p:spPr>
          <a:xfrm>
            <a:off x="6078747" y="1416412"/>
            <a:ext cx="0" cy="5306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B3688480-533F-4B0A-8AFA-57A5481DFD11}"/>
              </a:ext>
            </a:extLst>
          </p:cNvPr>
          <p:cNvSpPr/>
          <p:nvPr/>
        </p:nvSpPr>
        <p:spPr>
          <a:xfrm>
            <a:off x="11172637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C90571A2-1E33-41F9-A1AA-1D33F87E7ABC}"/>
              </a:ext>
            </a:extLst>
          </p:cNvPr>
          <p:cNvSpPr/>
          <p:nvPr/>
        </p:nvSpPr>
        <p:spPr>
          <a:xfrm>
            <a:off x="10159032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結合子 24">
            <a:extLst>
              <a:ext uri="{FF2B5EF4-FFF2-40B4-BE49-F238E27FC236}">
                <a16:creationId xmlns:a16="http://schemas.microsoft.com/office/drawing/2014/main" id="{D763F1C9-8484-4CC4-9420-593BB386BDF1}"/>
              </a:ext>
            </a:extLst>
          </p:cNvPr>
          <p:cNvSpPr/>
          <p:nvPr/>
        </p:nvSpPr>
        <p:spPr>
          <a:xfrm>
            <a:off x="11174074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結合子 25">
            <a:extLst>
              <a:ext uri="{FF2B5EF4-FFF2-40B4-BE49-F238E27FC236}">
                <a16:creationId xmlns:a16="http://schemas.microsoft.com/office/drawing/2014/main" id="{492E3ACC-89E5-4B3E-9237-2DB1A8DAF958}"/>
              </a:ext>
            </a:extLst>
          </p:cNvPr>
          <p:cNvSpPr/>
          <p:nvPr/>
        </p:nvSpPr>
        <p:spPr>
          <a:xfrm>
            <a:off x="9168421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: 結合子 26">
            <a:extLst>
              <a:ext uri="{FF2B5EF4-FFF2-40B4-BE49-F238E27FC236}">
                <a16:creationId xmlns:a16="http://schemas.microsoft.com/office/drawing/2014/main" id="{DE89405C-7408-4F80-A008-713260533E56}"/>
              </a:ext>
            </a:extLst>
          </p:cNvPr>
          <p:cNvSpPr/>
          <p:nvPr/>
        </p:nvSpPr>
        <p:spPr>
          <a:xfrm>
            <a:off x="7159897" y="591263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: 結合子 27">
            <a:extLst>
              <a:ext uri="{FF2B5EF4-FFF2-40B4-BE49-F238E27FC236}">
                <a16:creationId xmlns:a16="http://schemas.microsoft.com/office/drawing/2014/main" id="{FA6DEB43-E7DB-4A45-AAC5-170F8113905A}"/>
              </a:ext>
            </a:extLst>
          </p:cNvPr>
          <p:cNvSpPr/>
          <p:nvPr/>
        </p:nvSpPr>
        <p:spPr>
          <a:xfrm>
            <a:off x="8174939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結合子 28">
            <a:extLst>
              <a:ext uri="{FF2B5EF4-FFF2-40B4-BE49-F238E27FC236}">
                <a16:creationId xmlns:a16="http://schemas.microsoft.com/office/drawing/2014/main" id="{88FE8B61-FF3D-43A8-B49F-659FF8969FC4}"/>
              </a:ext>
            </a:extLst>
          </p:cNvPr>
          <p:cNvSpPr/>
          <p:nvPr/>
        </p:nvSpPr>
        <p:spPr>
          <a:xfrm>
            <a:off x="3160133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結合子 29">
            <a:extLst>
              <a:ext uri="{FF2B5EF4-FFF2-40B4-BE49-F238E27FC236}">
                <a16:creationId xmlns:a16="http://schemas.microsoft.com/office/drawing/2014/main" id="{90E40280-395B-4B1C-905F-BB6CDF379514}"/>
              </a:ext>
            </a:extLst>
          </p:cNvPr>
          <p:cNvSpPr/>
          <p:nvPr/>
        </p:nvSpPr>
        <p:spPr>
          <a:xfrm>
            <a:off x="4175175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1E66A77E-802D-45E1-A23B-7DD768AEA2FE}"/>
              </a:ext>
            </a:extLst>
          </p:cNvPr>
          <p:cNvSpPr/>
          <p:nvPr/>
        </p:nvSpPr>
        <p:spPr>
          <a:xfrm>
            <a:off x="10157595" y="496174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E390995F-476B-4390-83CC-33F9A1972C7C}"/>
              </a:ext>
            </a:extLst>
          </p:cNvPr>
          <p:cNvSpPr/>
          <p:nvPr/>
        </p:nvSpPr>
        <p:spPr>
          <a:xfrm>
            <a:off x="9166984" y="496174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C8A102F6-705E-407F-9C77-89D267AE3FB9}"/>
              </a:ext>
            </a:extLst>
          </p:cNvPr>
          <p:cNvSpPr/>
          <p:nvPr/>
        </p:nvSpPr>
        <p:spPr>
          <a:xfrm>
            <a:off x="7158460" y="494227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7BD798A4-8AEF-4B78-83D3-19FE9A01C802}"/>
              </a:ext>
            </a:extLst>
          </p:cNvPr>
          <p:cNvSpPr/>
          <p:nvPr/>
        </p:nvSpPr>
        <p:spPr>
          <a:xfrm>
            <a:off x="8173502" y="496174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E5303193-7FF0-441D-8DE1-E759EE58944B}"/>
              </a:ext>
            </a:extLst>
          </p:cNvPr>
          <p:cNvSpPr/>
          <p:nvPr/>
        </p:nvSpPr>
        <p:spPr>
          <a:xfrm>
            <a:off x="2187144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3EA666D9-2EA7-41E0-9975-03640428C5E6}"/>
              </a:ext>
            </a:extLst>
          </p:cNvPr>
          <p:cNvSpPr/>
          <p:nvPr/>
        </p:nvSpPr>
        <p:spPr>
          <a:xfrm>
            <a:off x="190846" y="595642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3A902D30-93FB-4651-8409-10A2415C4643}"/>
              </a:ext>
            </a:extLst>
          </p:cNvPr>
          <p:cNvSpPr/>
          <p:nvPr/>
        </p:nvSpPr>
        <p:spPr>
          <a:xfrm>
            <a:off x="1205888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B31F37D2-642F-41F7-8D23-176FF52A6529}"/>
              </a:ext>
            </a:extLst>
          </p:cNvPr>
          <p:cNvSpPr/>
          <p:nvPr/>
        </p:nvSpPr>
        <p:spPr>
          <a:xfrm>
            <a:off x="3189981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34E36C05-DD8E-40BC-92CE-7E8457ABCE8A}"/>
              </a:ext>
            </a:extLst>
          </p:cNvPr>
          <p:cNvSpPr/>
          <p:nvPr/>
        </p:nvSpPr>
        <p:spPr>
          <a:xfrm>
            <a:off x="4205023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2C15AFC3-8839-49D6-BFEA-B227023302DC}"/>
              </a:ext>
            </a:extLst>
          </p:cNvPr>
          <p:cNvSpPr/>
          <p:nvPr/>
        </p:nvSpPr>
        <p:spPr>
          <a:xfrm>
            <a:off x="2199370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CFD3E2A7-9FDF-4CDA-B35B-C68368BFE801}"/>
              </a:ext>
            </a:extLst>
          </p:cNvPr>
          <p:cNvSpPr/>
          <p:nvPr/>
        </p:nvSpPr>
        <p:spPr>
          <a:xfrm>
            <a:off x="190846" y="500553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8BBC629F-C2CE-475B-A237-ABF465903196}"/>
              </a:ext>
            </a:extLst>
          </p:cNvPr>
          <p:cNvSpPr/>
          <p:nvPr/>
        </p:nvSpPr>
        <p:spPr>
          <a:xfrm>
            <a:off x="1205888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図 42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5E3F12C4-D3DE-4F3A-9C0E-13F03CF14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5" y="1552229"/>
            <a:ext cx="1203744" cy="1203744"/>
          </a:xfrm>
          <a:prstGeom prst="rect">
            <a:avLst/>
          </a:prstGeom>
        </p:spPr>
      </p:pic>
      <p:pic>
        <p:nvPicPr>
          <p:cNvPr id="44" name="図 43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8F462342-625B-4267-9EBB-79E24DE94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43" y="1542495"/>
            <a:ext cx="1203744" cy="1203744"/>
          </a:xfrm>
          <a:prstGeom prst="rect">
            <a:avLst/>
          </a:prstGeom>
        </p:spPr>
      </p:pic>
      <p:pic>
        <p:nvPicPr>
          <p:cNvPr id="45" name="図 44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A9626F9B-F093-45A9-BF7E-A14FEDDA4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67" y="2738944"/>
            <a:ext cx="1203744" cy="1203744"/>
          </a:xfrm>
          <a:prstGeom prst="rect">
            <a:avLst/>
          </a:prstGeom>
        </p:spPr>
      </p:pic>
      <p:pic>
        <p:nvPicPr>
          <p:cNvPr id="46" name="図 45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61C2797D-F76B-48B0-B1A4-F1EDF0311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45" y="2729210"/>
            <a:ext cx="1203744" cy="1203744"/>
          </a:xfrm>
          <a:prstGeom prst="rect">
            <a:avLst/>
          </a:prstGeom>
        </p:spPr>
      </p:pic>
      <p:pic>
        <p:nvPicPr>
          <p:cNvPr id="47" name="図 46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B1108549-3531-46DF-A4F4-47C1A5B59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293" y="2154101"/>
            <a:ext cx="1203744" cy="1203744"/>
          </a:xfrm>
          <a:prstGeom prst="rect">
            <a:avLst/>
          </a:prstGeom>
        </p:spPr>
      </p:pic>
      <p:pic>
        <p:nvPicPr>
          <p:cNvPr id="48" name="図 47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7DDE0FD5-3909-484B-A657-26CA7D31F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71" y="2144367"/>
            <a:ext cx="1203744" cy="1203744"/>
          </a:xfrm>
          <a:prstGeom prst="rect">
            <a:avLst/>
          </a:prstGeom>
        </p:spPr>
      </p:pic>
      <p:pic>
        <p:nvPicPr>
          <p:cNvPr id="49" name="図 48" descr="スポーツゲーム, スポーツ, 野球 が含まれている画像&#10;&#10;自動的に生成された説明">
            <a:extLst>
              <a:ext uri="{FF2B5EF4-FFF2-40B4-BE49-F238E27FC236}">
                <a16:creationId xmlns:a16="http://schemas.microsoft.com/office/drawing/2014/main" id="{9458762D-B93B-4D27-AF69-04FA7E62D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41" y="3414010"/>
            <a:ext cx="1203744" cy="1203744"/>
          </a:xfrm>
          <a:prstGeom prst="rect">
            <a:avLst/>
          </a:prstGeom>
        </p:spPr>
      </p:pic>
      <p:pic>
        <p:nvPicPr>
          <p:cNvPr id="4" name="図 3" descr="ナイフのcg&#10;&#10;自動的に生成された説明">
            <a:extLst>
              <a:ext uri="{FF2B5EF4-FFF2-40B4-BE49-F238E27FC236}">
                <a16:creationId xmlns:a16="http://schemas.microsoft.com/office/drawing/2014/main" id="{7164AE03-00E8-4F69-B816-C651D216E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81" y="1690688"/>
            <a:ext cx="1627474" cy="2073215"/>
          </a:xfrm>
          <a:prstGeom prst="rect">
            <a:avLst/>
          </a:prstGeom>
        </p:spPr>
      </p:pic>
      <p:pic>
        <p:nvPicPr>
          <p:cNvPr id="50" name="図 49" descr="ナイフのcg&#10;&#10;自動的に生成された説明">
            <a:extLst>
              <a:ext uri="{FF2B5EF4-FFF2-40B4-BE49-F238E27FC236}">
                <a16:creationId xmlns:a16="http://schemas.microsoft.com/office/drawing/2014/main" id="{FD670755-F653-4046-ACD2-ECE8EDDF5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765" y="1552229"/>
            <a:ext cx="1627474" cy="2073215"/>
          </a:xfrm>
          <a:prstGeom prst="rect">
            <a:avLst/>
          </a:prstGeom>
        </p:spPr>
      </p:pic>
      <p:pic>
        <p:nvPicPr>
          <p:cNvPr id="51" name="図 50" descr="ナイフのcg&#10;&#10;自動的に生成された説明">
            <a:extLst>
              <a:ext uri="{FF2B5EF4-FFF2-40B4-BE49-F238E27FC236}">
                <a16:creationId xmlns:a16="http://schemas.microsoft.com/office/drawing/2014/main" id="{4E329C54-DCFC-43E8-BE1E-A5E0A29B7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879" y="1680954"/>
            <a:ext cx="1627474" cy="2073215"/>
          </a:xfrm>
          <a:prstGeom prst="rect">
            <a:avLst/>
          </a:prstGeom>
        </p:spPr>
      </p:pic>
      <p:pic>
        <p:nvPicPr>
          <p:cNvPr id="52" name="図 51" descr="ナイフのcg&#10;&#10;自動的に生成された説明">
            <a:extLst>
              <a:ext uri="{FF2B5EF4-FFF2-40B4-BE49-F238E27FC236}">
                <a16:creationId xmlns:a16="http://schemas.microsoft.com/office/drawing/2014/main" id="{0E68ED67-B1DA-4C7B-8872-7307E90EB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163" y="1542495"/>
            <a:ext cx="1627474" cy="2073215"/>
          </a:xfrm>
          <a:prstGeom prst="rect">
            <a:avLst/>
          </a:prstGeom>
        </p:spPr>
      </p:pic>
      <p:pic>
        <p:nvPicPr>
          <p:cNvPr id="53" name="図 52" descr="ナイフのcg&#10;&#10;自動的に生成された説明">
            <a:extLst>
              <a:ext uri="{FF2B5EF4-FFF2-40B4-BE49-F238E27FC236}">
                <a16:creationId xmlns:a16="http://schemas.microsoft.com/office/drawing/2014/main" id="{E87D5A58-C6E9-401D-97AD-7DFF20B42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558" y="1778933"/>
            <a:ext cx="1627474" cy="20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6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10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1943F7FD-0CEB-458F-98B7-3097D78166F1}"/>
              </a:ext>
            </a:extLst>
          </p:cNvPr>
          <p:cNvSpPr/>
          <p:nvPr/>
        </p:nvSpPr>
        <p:spPr>
          <a:xfrm>
            <a:off x="3158696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4CE5A255-1013-48AC-95F3-BB4C0210277D}"/>
              </a:ext>
            </a:extLst>
          </p:cNvPr>
          <p:cNvSpPr/>
          <p:nvPr/>
        </p:nvSpPr>
        <p:spPr>
          <a:xfrm>
            <a:off x="4173738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E2A8BBD-3C01-4B22-AEC8-02F930B48A42}"/>
              </a:ext>
            </a:extLst>
          </p:cNvPr>
          <p:cNvCxnSpPr>
            <a:cxnSpLocks/>
          </p:cNvCxnSpPr>
          <p:nvPr/>
        </p:nvCxnSpPr>
        <p:spPr>
          <a:xfrm>
            <a:off x="6078747" y="1416412"/>
            <a:ext cx="0" cy="5306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6FE65291-4258-4023-9526-09A0CCD2CB9F}"/>
              </a:ext>
            </a:extLst>
          </p:cNvPr>
          <p:cNvSpPr/>
          <p:nvPr/>
        </p:nvSpPr>
        <p:spPr>
          <a:xfrm>
            <a:off x="2168085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結合子 24">
            <a:extLst>
              <a:ext uri="{FF2B5EF4-FFF2-40B4-BE49-F238E27FC236}">
                <a16:creationId xmlns:a16="http://schemas.microsoft.com/office/drawing/2014/main" id="{F6635062-1300-491D-8B05-9AC9F9852373}"/>
              </a:ext>
            </a:extLst>
          </p:cNvPr>
          <p:cNvSpPr/>
          <p:nvPr/>
        </p:nvSpPr>
        <p:spPr>
          <a:xfrm>
            <a:off x="159561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結合子 25">
            <a:extLst>
              <a:ext uri="{FF2B5EF4-FFF2-40B4-BE49-F238E27FC236}">
                <a16:creationId xmlns:a16="http://schemas.microsoft.com/office/drawing/2014/main" id="{D1232199-49D9-4768-B852-78EEEAA4304E}"/>
              </a:ext>
            </a:extLst>
          </p:cNvPr>
          <p:cNvSpPr/>
          <p:nvPr/>
        </p:nvSpPr>
        <p:spPr>
          <a:xfrm>
            <a:off x="1174603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: 結合子 26">
            <a:extLst>
              <a:ext uri="{FF2B5EF4-FFF2-40B4-BE49-F238E27FC236}">
                <a16:creationId xmlns:a16="http://schemas.microsoft.com/office/drawing/2014/main" id="{DA7EC044-5640-4A4D-BA47-8D2D41226120}"/>
              </a:ext>
            </a:extLst>
          </p:cNvPr>
          <p:cNvSpPr/>
          <p:nvPr/>
        </p:nvSpPr>
        <p:spPr>
          <a:xfrm>
            <a:off x="3160133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: 結合子 27">
            <a:extLst>
              <a:ext uri="{FF2B5EF4-FFF2-40B4-BE49-F238E27FC236}">
                <a16:creationId xmlns:a16="http://schemas.microsoft.com/office/drawing/2014/main" id="{1A6021E5-3022-4BE6-9D9C-BFBC65EAF8F5}"/>
              </a:ext>
            </a:extLst>
          </p:cNvPr>
          <p:cNvSpPr/>
          <p:nvPr/>
        </p:nvSpPr>
        <p:spPr>
          <a:xfrm>
            <a:off x="4175175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結合子 28">
            <a:extLst>
              <a:ext uri="{FF2B5EF4-FFF2-40B4-BE49-F238E27FC236}">
                <a16:creationId xmlns:a16="http://schemas.microsoft.com/office/drawing/2014/main" id="{3E3E78FE-D209-4656-A3FB-6F00639881E8}"/>
              </a:ext>
            </a:extLst>
          </p:cNvPr>
          <p:cNvSpPr/>
          <p:nvPr/>
        </p:nvSpPr>
        <p:spPr>
          <a:xfrm>
            <a:off x="2169522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結合子 29">
            <a:extLst>
              <a:ext uri="{FF2B5EF4-FFF2-40B4-BE49-F238E27FC236}">
                <a16:creationId xmlns:a16="http://schemas.microsoft.com/office/drawing/2014/main" id="{F0503732-EDD4-4E3F-83CB-22E90E1168A2}"/>
              </a:ext>
            </a:extLst>
          </p:cNvPr>
          <p:cNvSpPr/>
          <p:nvPr/>
        </p:nvSpPr>
        <p:spPr>
          <a:xfrm>
            <a:off x="160998" y="59758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7A2BDD4E-F39D-4118-A53B-33BC4B8D8050}"/>
              </a:ext>
            </a:extLst>
          </p:cNvPr>
          <p:cNvSpPr/>
          <p:nvPr/>
        </p:nvSpPr>
        <p:spPr>
          <a:xfrm>
            <a:off x="1176040" y="59953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A81E1702-83B8-47F6-AC81-525C54E31FE4}"/>
              </a:ext>
            </a:extLst>
          </p:cNvPr>
          <p:cNvSpPr/>
          <p:nvPr/>
        </p:nvSpPr>
        <p:spPr>
          <a:xfrm>
            <a:off x="10157595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2A26B255-ACCB-48F7-814E-712A04745ED9}"/>
              </a:ext>
            </a:extLst>
          </p:cNvPr>
          <p:cNvSpPr/>
          <p:nvPr/>
        </p:nvSpPr>
        <p:spPr>
          <a:xfrm>
            <a:off x="11172637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BF245302-4879-4D3B-A1F5-1112F313629C}"/>
              </a:ext>
            </a:extLst>
          </p:cNvPr>
          <p:cNvSpPr/>
          <p:nvPr/>
        </p:nvSpPr>
        <p:spPr>
          <a:xfrm>
            <a:off x="9166984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A91BF44A-2D26-49CB-B425-300FACFC1012}"/>
              </a:ext>
            </a:extLst>
          </p:cNvPr>
          <p:cNvSpPr/>
          <p:nvPr/>
        </p:nvSpPr>
        <p:spPr>
          <a:xfrm>
            <a:off x="7158460" y="496174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9F97E2C2-5767-4260-8593-BABEAB36DB16}"/>
              </a:ext>
            </a:extLst>
          </p:cNvPr>
          <p:cNvSpPr/>
          <p:nvPr/>
        </p:nvSpPr>
        <p:spPr>
          <a:xfrm>
            <a:off x="8173502" y="498121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734593A2-C2EF-403C-A41D-0FF45CF51670}"/>
              </a:ext>
            </a:extLst>
          </p:cNvPr>
          <p:cNvSpPr/>
          <p:nvPr/>
        </p:nvSpPr>
        <p:spPr>
          <a:xfrm>
            <a:off x="10159032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450FFC01-2670-4E5D-9612-2AAAB754863E}"/>
              </a:ext>
            </a:extLst>
          </p:cNvPr>
          <p:cNvSpPr/>
          <p:nvPr/>
        </p:nvSpPr>
        <p:spPr>
          <a:xfrm>
            <a:off x="11174074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0C3CFC9F-BAB9-4938-8694-3EFD0346FB46}"/>
              </a:ext>
            </a:extLst>
          </p:cNvPr>
          <p:cNvSpPr/>
          <p:nvPr/>
        </p:nvSpPr>
        <p:spPr>
          <a:xfrm>
            <a:off x="9168421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: 結合子 39">
            <a:extLst>
              <a:ext uri="{FF2B5EF4-FFF2-40B4-BE49-F238E27FC236}">
                <a16:creationId xmlns:a16="http://schemas.microsoft.com/office/drawing/2014/main" id="{C0C25A6B-C03D-47EC-A867-BE2B1F9CBFB4}"/>
              </a:ext>
            </a:extLst>
          </p:cNvPr>
          <p:cNvSpPr/>
          <p:nvPr/>
        </p:nvSpPr>
        <p:spPr>
          <a:xfrm>
            <a:off x="7159897" y="591263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結合子 40">
            <a:extLst>
              <a:ext uri="{FF2B5EF4-FFF2-40B4-BE49-F238E27FC236}">
                <a16:creationId xmlns:a16="http://schemas.microsoft.com/office/drawing/2014/main" id="{5590C6D7-C760-496C-815D-342AB9B084B9}"/>
              </a:ext>
            </a:extLst>
          </p:cNvPr>
          <p:cNvSpPr/>
          <p:nvPr/>
        </p:nvSpPr>
        <p:spPr>
          <a:xfrm>
            <a:off x="8174939" y="593209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FFC6DC40-F795-44E9-8E2F-D66CA92E3F5E}"/>
              </a:ext>
            </a:extLst>
          </p:cNvPr>
          <p:cNvSpPr/>
          <p:nvPr/>
        </p:nvSpPr>
        <p:spPr>
          <a:xfrm>
            <a:off x="3160133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: 結合子 42">
            <a:extLst>
              <a:ext uri="{FF2B5EF4-FFF2-40B4-BE49-F238E27FC236}">
                <a16:creationId xmlns:a16="http://schemas.microsoft.com/office/drawing/2014/main" id="{01E944F9-70B2-4333-9851-3582C71E0C67}"/>
              </a:ext>
            </a:extLst>
          </p:cNvPr>
          <p:cNvSpPr/>
          <p:nvPr/>
        </p:nvSpPr>
        <p:spPr>
          <a:xfrm>
            <a:off x="4175175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: 結合子 43">
            <a:extLst>
              <a:ext uri="{FF2B5EF4-FFF2-40B4-BE49-F238E27FC236}">
                <a16:creationId xmlns:a16="http://schemas.microsoft.com/office/drawing/2014/main" id="{35519E26-68BA-4D56-831E-622A96D1FD1A}"/>
              </a:ext>
            </a:extLst>
          </p:cNvPr>
          <p:cNvSpPr/>
          <p:nvPr/>
        </p:nvSpPr>
        <p:spPr>
          <a:xfrm>
            <a:off x="2169522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ローチャート: 結合子 44">
            <a:extLst>
              <a:ext uri="{FF2B5EF4-FFF2-40B4-BE49-F238E27FC236}">
                <a16:creationId xmlns:a16="http://schemas.microsoft.com/office/drawing/2014/main" id="{85EBA165-6442-42D7-A94B-1EE5D5BCF46B}"/>
              </a:ext>
            </a:extLst>
          </p:cNvPr>
          <p:cNvSpPr/>
          <p:nvPr/>
        </p:nvSpPr>
        <p:spPr>
          <a:xfrm>
            <a:off x="160998" y="50250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: 結合子 45">
            <a:extLst>
              <a:ext uri="{FF2B5EF4-FFF2-40B4-BE49-F238E27FC236}">
                <a16:creationId xmlns:a16="http://schemas.microsoft.com/office/drawing/2014/main" id="{A67381AD-4781-4311-9066-80AF6FA1A2BF}"/>
              </a:ext>
            </a:extLst>
          </p:cNvPr>
          <p:cNvSpPr/>
          <p:nvPr/>
        </p:nvSpPr>
        <p:spPr>
          <a:xfrm>
            <a:off x="1176040" y="504447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3F821A23-7199-4866-8BCF-FEFEEEB31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11" y="1095588"/>
            <a:ext cx="1324182" cy="1324182"/>
          </a:xfrm>
          <a:prstGeom prst="rect">
            <a:avLst/>
          </a:prstGeom>
        </p:spPr>
      </p:pic>
      <p:pic>
        <p:nvPicPr>
          <p:cNvPr id="47" name="図 46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A8F83A70-0206-470C-BFE6-C9344DCDB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29" y="1027906"/>
            <a:ext cx="1324182" cy="1324182"/>
          </a:xfrm>
          <a:prstGeom prst="rect">
            <a:avLst/>
          </a:prstGeom>
        </p:spPr>
      </p:pic>
      <p:pic>
        <p:nvPicPr>
          <p:cNvPr id="48" name="図 47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13824A4A-B353-4BE1-9CE0-0D64C5A2B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03" y="2647552"/>
            <a:ext cx="1324182" cy="1324182"/>
          </a:xfrm>
          <a:prstGeom prst="rect">
            <a:avLst/>
          </a:prstGeom>
        </p:spPr>
      </p:pic>
      <p:pic>
        <p:nvPicPr>
          <p:cNvPr id="49" name="図 48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E7C65402-30F8-4FD1-B04D-F6829C4F6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50" y="2477477"/>
            <a:ext cx="1324182" cy="1324182"/>
          </a:xfrm>
          <a:prstGeom prst="rect">
            <a:avLst/>
          </a:prstGeom>
        </p:spPr>
      </p:pic>
      <p:pic>
        <p:nvPicPr>
          <p:cNvPr id="54" name="図 53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3687A8AE-74C0-40BF-9DEA-F06D0E879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03" y="1687935"/>
            <a:ext cx="1324182" cy="1324182"/>
          </a:xfrm>
          <a:prstGeom prst="rect">
            <a:avLst/>
          </a:prstGeom>
        </p:spPr>
      </p:pic>
      <p:pic>
        <p:nvPicPr>
          <p:cNvPr id="55" name="図 54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FD0297DA-8E02-4593-8311-A8966FEBF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621" y="1620253"/>
            <a:ext cx="1324182" cy="1324182"/>
          </a:xfrm>
          <a:prstGeom prst="rect">
            <a:avLst/>
          </a:prstGeom>
        </p:spPr>
      </p:pic>
      <p:pic>
        <p:nvPicPr>
          <p:cNvPr id="56" name="図 55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FD1E480A-857C-43E7-B698-FC84A517F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95" y="3239899"/>
            <a:ext cx="1324182" cy="1324182"/>
          </a:xfrm>
          <a:prstGeom prst="rect">
            <a:avLst/>
          </a:prstGeom>
        </p:spPr>
      </p:pic>
      <p:pic>
        <p:nvPicPr>
          <p:cNvPr id="57" name="図 56" descr="動物 が含まれている画像&#10;&#10;自動的に生成された説明">
            <a:extLst>
              <a:ext uri="{FF2B5EF4-FFF2-40B4-BE49-F238E27FC236}">
                <a16:creationId xmlns:a16="http://schemas.microsoft.com/office/drawing/2014/main" id="{4456FA67-BEAD-4589-9242-CA94F26B4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19" y="3270774"/>
            <a:ext cx="1324182" cy="1324182"/>
          </a:xfrm>
          <a:prstGeom prst="rect">
            <a:avLst/>
          </a:prstGeom>
        </p:spPr>
      </p:pic>
      <p:pic>
        <p:nvPicPr>
          <p:cNvPr id="8" name="図 7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68099E45-6D01-47CE-AE72-D97A1091C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58" y="1620253"/>
            <a:ext cx="1306923" cy="1176231"/>
          </a:xfrm>
          <a:prstGeom prst="rect">
            <a:avLst/>
          </a:prstGeom>
        </p:spPr>
      </p:pic>
      <p:pic>
        <p:nvPicPr>
          <p:cNvPr id="58" name="図 57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73BF13CC-4F3C-41FE-9A5A-C6AECB468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788" y="1552135"/>
            <a:ext cx="1306923" cy="1176231"/>
          </a:xfrm>
          <a:prstGeom prst="rect">
            <a:avLst/>
          </a:prstGeom>
        </p:spPr>
      </p:pic>
      <p:pic>
        <p:nvPicPr>
          <p:cNvPr id="59" name="図 58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23254EFC-9749-44F6-9E91-A77E4C89F8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248" y="1545491"/>
            <a:ext cx="1306923" cy="1176231"/>
          </a:xfrm>
          <a:prstGeom prst="rect">
            <a:avLst/>
          </a:prstGeom>
        </p:spPr>
      </p:pic>
      <p:pic>
        <p:nvPicPr>
          <p:cNvPr id="60" name="図 59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B33C41BB-89E3-49ED-817A-1A694B532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178" y="1444245"/>
            <a:ext cx="1306923" cy="1176231"/>
          </a:xfrm>
          <a:prstGeom prst="rect">
            <a:avLst/>
          </a:prstGeom>
        </p:spPr>
      </p:pic>
      <p:pic>
        <p:nvPicPr>
          <p:cNvPr id="61" name="図 60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12AA7674-3A67-41E2-99BF-F4B4D3B56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139" y="2727948"/>
            <a:ext cx="1306923" cy="1176231"/>
          </a:xfrm>
          <a:prstGeom prst="rect">
            <a:avLst/>
          </a:prstGeom>
        </p:spPr>
      </p:pic>
      <p:pic>
        <p:nvPicPr>
          <p:cNvPr id="62" name="図 61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B74D2915-A027-48FD-8362-B4D536D84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069" y="2659830"/>
            <a:ext cx="1306923" cy="1176231"/>
          </a:xfrm>
          <a:prstGeom prst="rect">
            <a:avLst/>
          </a:prstGeom>
        </p:spPr>
      </p:pic>
      <p:pic>
        <p:nvPicPr>
          <p:cNvPr id="63" name="図 62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99376765-829F-457A-A712-A2AC02F45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29" y="2653186"/>
            <a:ext cx="1306923" cy="1176231"/>
          </a:xfrm>
          <a:prstGeom prst="rect">
            <a:avLst/>
          </a:prstGeom>
        </p:spPr>
      </p:pic>
      <p:pic>
        <p:nvPicPr>
          <p:cNvPr id="64" name="図 63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75ED69FE-BFC3-47C6-9F0C-6DEB03ADD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459" y="2551940"/>
            <a:ext cx="1306923" cy="1176231"/>
          </a:xfrm>
          <a:prstGeom prst="rect">
            <a:avLst/>
          </a:prstGeom>
        </p:spPr>
      </p:pic>
      <p:pic>
        <p:nvPicPr>
          <p:cNvPr id="65" name="図 64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EBADE0E7-A929-4863-8559-42F2C3C3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682" y="3788100"/>
            <a:ext cx="1306923" cy="1176231"/>
          </a:xfrm>
          <a:prstGeom prst="rect">
            <a:avLst/>
          </a:prstGeom>
        </p:spPr>
      </p:pic>
      <p:pic>
        <p:nvPicPr>
          <p:cNvPr id="66" name="図 65" descr="ライチ が含まれている画像&#10;&#10;自動的に生成された説明">
            <a:extLst>
              <a:ext uri="{FF2B5EF4-FFF2-40B4-BE49-F238E27FC236}">
                <a16:creationId xmlns:a16="http://schemas.microsoft.com/office/drawing/2014/main" id="{4E7E55B9-2985-4878-8134-BAA50561F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142" y="3781456"/>
            <a:ext cx="1306923" cy="117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1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140</Words>
  <Application>Microsoft Office PowerPoint</Application>
  <PresentationFormat>ワイド画面</PresentationFormat>
  <Paragraphs>23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③１０までの数</vt:lpstr>
      <vt:lpstr>１０までの数　 かずだけいろをぬりましょう </vt:lpstr>
      <vt:lpstr>１０までの数　 かずだけいろをぬりましょう </vt:lpstr>
      <vt:lpstr>１０までの数　 かずだけいろをぬりましょう </vt:lpstr>
      <vt:lpstr>１０までの数　 かずだけいろをぬりましょう </vt:lpstr>
      <vt:lpstr>10までの数　かずだけいろをぬりましょう </vt:lpstr>
      <vt:lpstr>10までの数　 かずだけいろをぬりましょう </vt:lpstr>
      <vt:lpstr>10までの数　 かずだけいろをぬりましょう </vt:lpstr>
      <vt:lpstr>10までの数　 かずだけいろをぬりましょう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cp:revision>41</cp:revision>
  <dcterms:created xsi:type="dcterms:W3CDTF">2020-05-12T07:17:05Z</dcterms:created>
  <dcterms:modified xsi:type="dcterms:W3CDTF">2020-05-20T07:13:46Z</dcterms:modified>
</cp:coreProperties>
</file>