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BAA411-C334-445C-858C-90C59837B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5447EEF-A4FE-4C83-989C-3CAFEB09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816559-5525-48FE-BCBE-08F82D09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33B43B-70F5-426D-8DE9-AA8887DC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EBADC6-F537-45FF-AB6C-E23C73CA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58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AFB744-01EA-4073-B934-1904496F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6E750B-73B9-4C9F-AFE5-1D496B55D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F8BEB8-2A5E-4351-9E76-1C0AEF4E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8AB649-E3D2-4FBF-B024-25A9888A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87936D-CC92-49C3-9399-A3D5A1E1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5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571AB45-8DDF-4AD4-80B7-2FC68DA5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CE4655-50E9-4C0A-993D-11310A30C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5E8325-081B-4871-988E-D32295C0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F7A616-5260-4FA6-B9BD-972A4DBB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A3985A-1EA6-4470-B482-AFA8EA7B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6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54DE6A-87C4-4DD6-B510-8CE095D7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15E30-3759-48BA-921B-33068949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75ABFC-120C-4DE4-AA27-9807E055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BD6B76-97A8-4EEA-A05C-2A469886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967559-EF2F-48D0-BF10-A376F5B5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03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BF030-0EB4-4E3E-95BE-181A9E51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25CADD-6FD4-47E1-872B-4B4FD58D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EFA97A-A860-4D12-A15A-DD5D4806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C94ED-790C-44EE-942F-7EC3C64B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09F3DF-9C40-4BB2-9AF0-4E18D694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2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4B5D0-4091-4C16-8975-1C8BBBD3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7EA263-624E-4486-9A5E-D0ED5385D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0BE3B2-58AE-4E1A-A14D-3B7376B6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C7FB98-1A07-488B-A38B-EB26846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54FAA5-68ED-4222-888D-814C239B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AC489E-3444-40E7-98DD-C85E659D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2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EDFDD9-034B-4EAA-93BD-C27912D7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BCB36B-B64E-4C49-BB95-7644C0FD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7EBE82-A843-462D-AC6A-4B9F4B412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652AFD2-B67F-487E-9DDC-FD3816345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3111A6-C916-4C68-9391-405C70918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31B35B8-C937-45D6-9904-6F22B394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F342C2A-2749-4B20-B0AD-A92441E7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5F0107-FC98-41E6-8B92-9EF631EF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56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8B8773-E77C-4C7F-8761-95C0B58E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CDD82F-DCEC-4198-BA64-CA93D4DE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EC0EAB-FE8F-48AE-98CC-931C2FAF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E6C824-4D0B-40D8-B448-0F9DC39D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08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408BDE-2445-4AA3-B573-E2FD2B6C7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83C08B-011D-46BF-890B-FB063AE2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28A26A-BFB5-4342-A402-430F97D7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74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35E49-E0A0-4F2E-848A-1BA1D2F9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8A148F-189D-48B5-8890-D615909A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9D6C9F-12D8-40E9-88DB-60D6E5277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7381E6-6D1D-4C76-8D5E-25AA99368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A39D67-F654-47CE-94E7-8A5E9347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BA0E07-FFFB-4383-B8B2-D89F24E2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90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A11112-5AE3-46A4-AB59-7FA4CB8E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CFB9F11-A6AC-4E69-8376-6DDF49758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649E7F-EFD3-4CC2-AFB9-56D8F12A1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D8BD6C-BE39-44C6-A7A5-D2FB3661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C403D4-2296-48D3-9E34-47D949E9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D4C79B-0A2C-4FB9-94B5-7F8EA208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0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780F441-936F-46F6-83D9-9EF2C991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83B505-7414-415B-8EF5-24E55BD6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00C6E4-0CAA-4C48-AEC5-8A0C812B5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99BC-8603-46AE-9DFD-F6D537DB7EE9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F5BE13-AD6F-426C-B1E7-3497F35A7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5AFB35-DD6E-487D-B33B-6C8CB04F3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95BA-C249-4961-8CB7-1B5E43C2A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4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B1EBAA6E-8DAB-48EB-9A07-F452B6BFA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10" y="351551"/>
            <a:ext cx="7817277" cy="594106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600" dirty="0"/>
              <a:t>(19)</a:t>
            </a:r>
            <a:r>
              <a:rPr kumimoji="1" lang="ja-JP" altLang="en-US" sz="3600" dirty="0"/>
              <a:t>　</a:t>
            </a:r>
            <a:r>
              <a:rPr lang="ja-JP" altLang="en-US" sz="3600" dirty="0"/>
              <a:t>数（「０」の数）</a:t>
            </a:r>
            <a:endParaRPr kumimoji="1" lang="ja-JP" altLang="en-US" sz="3600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97B812B-ECE2-45F9-AFA1-9342B4059E9C}"/>
              </a:ext>
            </a:extLst>
          </p:cNvPr>
          <p:cNvGrpSpPr/>
          <p:nvPr/>
        </p:nvGrpSpPr>
        <p:grpSpPr>
          <a:xfrm>
            <a:off x="394691" y="1472154"/>
            <a:ext cx="3238500" cy="1999774"/>
            <a:chOff x="394691" y="1472154"/>
            <a:chExt cx="3238500" cy="199977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1D04C62-9312-4036-922B-A83B6C4B7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91" y="1472154"/>
              <a:ext cx="3238500" cy="19997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0793BAB-2A2C-4C56-9464-B264A7F42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665" y="2089369"/>
              <a:ext cx="647700" cy="64770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FD08590-D4B2-4969-AA65-1E2A7E5D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0579" y="2089369"/>
              <a:ext cx="647700" cy="647700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124DB29B-66AB-402B-9C54-64BF1685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622" y="2089369"/>
              <a:ext cx="647700" cy="647700"/>
            </a:xfrm>
            <a:prstGeom prst="rect">
              <a:avLst/>
            </a:prstGeom>
          </p:spPr>
        </p:pic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7F98606-EB97-4DBE-A48A-84899EF88EBE}"/>
              </a:ext>
            </a:extLst>
          </p:cNvPr>
          <p:cNvSpPr/>
          <p:nvPr/>
        </p:nvSpPr>
        <p:spPr>
          <a:xfrm>
            <a:off x="3821898" y="1800225"/>
            <a:ext cx="2064544" cy="167170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1336E882-D781-42AB-BDE2-ABFF8191E1DC}"/>
              </a:ext>
            </a:extLst>
          </p:cNvPr>
          <p:cNvGrpSpPr/>
          <p:nvPr/>
        </p:nvGrpSpPr>
        <p:grpSpPr>
          <a:xfrm>
            <a:off x="6441294" y="1472154"/>
            <a:ext cx="3238500" cy="1999774"/>
            <a:chOff x="394691" y="1472154"/>
            <a:chExt cx="3238500" cy="1999774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3F2E08F-B899-4891-8682-23BA198E5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91" y="1472154"/>
              <a:ext cx="3238500" cy="199977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913717F2-5385-4BD9-8E9B-07BF17E83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622" y="2089369"/>
              <a:ext cx="647700" cy="647700"/>
            </a:xfrm>
            <a:prstGeom prst="rect">
              <a:avLst/>
            </a:prstGeom>
          </p:spPr>
        </p:pic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6EBBBF9-78A1-47F4-BE1A-10C24CB42B18}"/>
              </a:ext>
            </a:extLst>
          </p:cNvPr>
          <p:cNvSpPr/>
          <p:nvPr/>
        </p:nvSpPr>
        <p:spPr>
          <a:xfrm>
            <a:off x="9868501" y="1800225"/>
            <a:ext cx="2064544" cy="167170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800" dirty="0">
                <a:solidFill>
                  <a:schemeClr val="tx1"/>
                </a:solidFill>
              </a:rPr>
              <a:t>１</a:t>
            </a:r>
            <a:endParaRPr kumimoji="1" lang="ja-JP" altLang="en-US" sz="8800" dirty="0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508FFAD-869D-4EA8-8215-F80A974D9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1" y="4472238"/>
            <a:ext cx="3238500" cy="19997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DFDABB5-3555-487C-A6A0-4E5EE95D20F3}"/>
              </a:ext>
            </a:extLst>
          </p:cNvPr>
          <p:cNvSpPr/>
          <p:nvPr/>
        </p:nvSpPr>
        <p:spPr>
          <a:xfrm>
            <a:off x="3821898" y="4800309"/>
            <a:ext cx="2064544" cy="167170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00" dirty="0">
                <a:solidFill>
                  <a:schemeClr val="tx1"/>
                </a:solidFill>
              </a:rPr>
              <a:t>０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5CC37AE-03B6-4689-8438-3272DE2D2F63}"/>
              </a:ext>
            </a:extLst>
          </p:cNvPr>
          <p:cNvSpPr txBox="1"/>
          <p:nvPr/>
        </p:nvSpPr>
        <p:spPr>
          <a:xfrm>
            <a:off x="4002349" y="4241405"/>
            <a:ext cx="178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れい・ぜろ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E6C615B-D90D-43EE-AD19-763AF3382999}"/>
              </a:ext>
            </a:extLst>
          </p:cNvPr>
          <p:cNvSpPr txBox="1"/>
          <p:nvPr/>
        </p:nvSpPr>
        <p:spPr>
          <a:xfrm>
            <a:off x="3969087" y="1254264"/>
            <a:ext cx="178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さん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C3B15A3-F91E-44CE-BA7E-98C1E54B2F3E}"/>
              </a:ext>
            </a:extLst>
          </p:cNvPr>
          <p:cNvSpPr txBox="1"/>
          <p:nvPr/>
        </p:nvSpPr>
        <p:spPr>
          <a:xfrm>
            <a:off x="10015689" y="1254264"/>
            <a:ext cx="178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いち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78021860-8B2E-4237-BADC-7E6CB4C65387}"/>
              </a:ext>
            </a:extLst>
          </p:cNvPr>
          <p:cNvSpPr txBox="1"/>
          <p:nvPr/>
        </p:nvSpPr>
        <p:spPr>
          <a:xfrm>
            <a:off x="6408033" y="4150918"/>
            <a:ext cx="146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れいの</a:t>
            </a:r>
            <a:endParaRPr kumimoji="1" lang="en-US" altLang="ja-JP" sz="2400" dirty="0"/>
          </a:p>
          <a:p>
            <a:r>
              <a:rPr kumimoji="1" lang="ja-JP" altLang="en-US" sz="2400" dirty="0"/>
              <a:t>かきかた</a:t>
            </a:r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E21C86B9-FBEF-4599-9979-A93BE17F2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852" y="4157878"/>
            <a:ext cx="3754755" cy="2680335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8F79AF0-ABBF-45A7-BC6D-86165BA08735}"/>
              </a:ext>
            </a:extLst>
          </p:cNvPr>
          <p:cNvGrpSpPr/>
          <p:nvPr/>
        </p:nvGrpSpPr>
        <p:grpSpPr>
          <a:xfrm>
            <a:off x="7768175" y="3807189"/>
            <a:ext cx="1504853" cy="399302"/>
            <a:chOff x="7768175" y="3807189"/>
            <a:chExt cx="1504853" cy="3993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A1CF104D-7880-4E42-A7D2-CF62F2B3175A}"/>
                </a:ext>
              </a:extLst>
            </p:cNvPr>
            <p:cNvSpPr txBox="1"/>
            <p:nvPr/>
          </p:nvSpPr>
          <p:spPr>
            <a:xfrm>
              <a:off x="7912230" y="3837159"/>
              <a:ext cx="1360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なぞろう</a:t>
              </a: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755D772-14FC-4A17-AD1F-CF6A81685B91}"/>
                </a:ext>
              </a:extLst>
            </p:cNvPr>
            <p:cNvSpPr/>
            <p:nvPr/>
          </p:nvSpPr>
          <p:spPr>
            <a:xfrm>
              <a:off x="7768175" y="3807189"/>
              <a:ext cx="1360798" cy="38247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955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4" y="667457"/>
            <a:ext cx="844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おにぎりの　かずを　すうじでかきましょう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06244FD-8CBF-4D39-B210-8FCCBD839E4A}"/>
              </a:ext>
            </a:extLst>
          </p:cNvPr>
          <p:cNvGrpSpPr/>
          <p:nvPr/>
        </p:nvGrpSpPr>
        <p:grpSpPr>
          <a:xfrm>
            <a:off x="4608396" y="1351404"/>
            <a:ext cx="3132773" cy="5192070"/>
            <a:chOff x="4608396" y="1351404"/>
            <a:chExt cx="3132773" cy="5192070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094EEFA-0557-4F92-8949-D45D026EF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0976" y="4900411"/>
              <a:ext cx="1571625" cy="1643063"/>
            </a:xfrm>
            <a:prstGeom prst="rect">
              <a:avLst/>
            </a:prstGeom>
          </p:spPr>
        </p:pic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43BC93DE-4219-470B-999F-D32B5D3A087E}"/>
                </a:ext>
              </a:extLst>
            </p:cNvPr>
            <p:cNvGrpSpPr/>
            <p:nvPr/>
          </p:nvGrpSpPr>
          <p:grpSpPr>
            <a:xfrm>
              <a:off x="4608396" y="1351404"/>
              <a:ext cx="3132773" cy="3478530"/>
              <a:chOff x="4608396" y="1622869"/>
              <a:chExt cx="3132773" cy="3478530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F2E99737-2523-4726-90B4-62285FBD1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8396" y="1622869"/>
                <a:ext cx="3132773" cy="3478530"/>
              </a:xfrm>
              <a:prstGeom prst="rect">
                <a:avLst/>
              </a:prstGeom>
            </p:spPr>
          </p:pic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91C69005-FA07-4B0B-8A17-9BB6618E3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7373" y="3645828"/>
                <a:ext cx="942975" cy="942975"/>
              </a:xfrm>
              <a:prstGeom prst="rect">
                <a:avLst/>
              </a:prstGeom>
            </p:spPr>
          </p:pic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283FD17-B264-4175-BF69-711ED8B5AD20}"/>
              </a:ext>
            </a:extLst>
          </p:cNvPr>
          <p:cNvGrpSpPr/>
          <p:nvPr/>
        </p:nvGrpSpPr>
        <p:grpSpPr>
          <a:xfrm>
            <a:off x="7741169" y="1317279"/>
            <a:ext cx="3805644" cy="5226195"/>
            <a:chOff x="7741169" y="1317279"/>
            <a:chExt cx="3805644" cy="5226195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8A5A84C6-FA1B-4F78-8556-702B3C13B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040" y="1317279"/>
              <a:ext cx="3132773" cy="3478530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2D93072-7A7B-4407-94D2-930B896D87C0}"/>
                </a:ext>
              </a:extLst>
            </p:cNvPr>
            <p:cNvGrpSpPr/>
            <p:nvPr/>
          </p:nvGrpSpPr>
          <p:grpSpPr>
            <a:xfrm>
              <a:off x="7741169" y="4700093"/>
              <a:ext cx="2975191" cy="1843381"/>
              <a:chOff x="7741169" y="4700093"/>
              <a:chExt cx="2975191" cy="1843381"/>
            </a:xfrm>
          </p:grpSpPr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D5133B48-9D2C-45E0-9F8E-F08449A8388E}"/>
                  </a:ext>
                </a:extLst>
              </p:cNvPr>
              <p:cNvGrpSpPr/>
              <p:nvPr/>
            </p:nvGrpSpPr>
            <p:grpSpPr>
              <a:xfrm>
                <a:off x="9144735" y="4900411"/>
                <a:ext cx="1571625" cy="1643063"/>
                <a:chOff x="9154888" y="5036147"/>
                <a:chExt cx="1571625" cy="1643063"/>
              </a:xfrm>
            </p:grpSpPr>
            <p:pic>
              <p:nvPicPr>
                <p:cNvPr id="46" name="図 45">
                  <a:extLst>
                    <a:ext uri="{FF2B5EF4-FFF2-40B4-BE49-F238E27FC236}">
                      <a16:creationId xmlns:a16="http://schemas.microsoft.com/office/drawing/2014/main" id="{47F6D7EA-DDA0-480A-A061-609713EC4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154888" y="5036147"/>
                  <a:ext cx="1571625" cy="1643063"/>
                </a:xfrm>
                <a:prstGeom prst="rect">
                  <a:avLst/>
                </a:prstGeom>
              </p:spPr>
            </p:pic>
            <p:sp>
              <p:nvSpPr>
                <p:cNvPr id="52" name="テキスト ボックス 68">
                  <a:extLst>
                    <a:ext uri="{FF2B5EF4-FFF2-40B4-BE49-F238E27FC236}">
                      <a16:creationId xmlns:a16="http://schemas.microsoft.com/office/drawing/2014/main" id="{98A26905-E982-4649-BD06-49D5B34CA8AD}"/>
                    </a:ext>
                  </a:extLst>
                </p:cNvPr>
                <p:cNvSpPr txBox="1"/>
                <p:nvPr/>
              </p:nvSpPr>
              <p:spPr>
                <a:xfrm>
                  <a:off x="9238389" y="5101399"/>
                  <a:ext cx="862159" cy="15778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ja-JP" sz="9600" kern="1200" dirty="0">
                      <a:solidFill>
                        <a:srgbClr val="D9D9D9"/>
                      </a:solidFill>
                      <a:effectLst/>
                      <a:latin typeface="游明朝" panose="02020400000000000000" pitchFamily="18" charset="-128"/>
                      <a:ea typeface="UD デジタル 教科書体 NP-R" panose="02020400000000000000" pitchFamily="18" charset="-128"/>
                      <a:cs typeface="Times New Roman" panose="02020603050405020304" pitchFamily="18" charset="0"/>
                    </a:rPr>
                    <a:t>０</a:t>
                  </a:r>
                  <a:endParaRPr lang="ja-JP" sz="2400" kern="100" dirty="0">
                    <a:effectLst/>
                    <a:latin typeface="游明朝" panose="02020400000000000000" pitchFamily="18" charset="-128"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楕円 52">
                  <a:extLst>
                    <a:ext uri="{FF2B5EF4-FFF2-40B4-BE49-F238E27FC236}">
                      <a16:creationId xmlns:a16="http://schemas.microsoft.com/office/drawing/2014/main" id="{071C68E0-1671-4CB6-87F9-30434B1CCADC}"/>
                    </a:ext>
                  </a:extLst>
                </p:cNvPr>
                <p:cNvSpPr/>
                <p:nvPr/>
              </p:nvSpPr>
              <p:spPr>
                <a:xfrm>
                  <a:off x="9847118" y="5268949"/>
                  <a:ext cx="171450" cy="1714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円弧 53">
                  <a:extLst>
                    <a:ext uri="{FF2B5EF4-FFF2-40B4-BE49-F238E27FC236}">
                      <a16:creationId xmlns:a16="http://schemas.microsoft.com/office/drawing/2014/main" id="{D461E92B-1B99-4D19-9485-B63FBC7BDF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2974186">
                  <a:off x="9496786" y="5153787"/>
                  <a:ext cx="913338" cy="1173108"/>
                </a:xfrm>
                <a:prstGeom prst="arc">
                  <a:avLst>
                    <a:gd name="adj1" fmla="val 16844052"/>
                    <a:gd name="adj2" fmla="val 1480429"/>
                  </a:avLst>
                </a:prstGeom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14E8CA82-FA56-4413-939D-50EE0E3B5C4B}"/>
                  </a:ext>
                </a:extLst>
              </p:cNvPr>
              <p:cNvGrpSpPr/>
              <p:nvPr/>
            </p:nvGrpSpPr>
            <p:grpSpPr>
              <a:xfrm>
                <a:off x="7741169" y="4700093"/>
                <a:ext cx="1504853" cy="399302"/>
                <a:chOff x="7768175" y="3807189"/>
                <a:chExt cx="1504853" cy="399302"/>
              </a:xfrm>
            </p:grpSpPr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736FDEC1-0800-4DFE-9043-EC345E73D58A}"/>
                    </a:ext>
                  </a:extLst>
                </p:cNvPr>
                <p:cNvSpPr txBox="1"/>
                <p:nvPr/>
              </p:nvSpPr>
              <p:spPr>
                <a:xfrm>
                  <a:off x="7912230" y="3837159"/>
                  <a:ext cx="1360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dirty="0"/>
                    <a:t>なぞろう</a:t>
                  </a:r>
                </a:p>
              </p:txBody>
            </p:sp>
            <p:sp>
              <p:nvSpPr>
                <p:cNvPr id="58" name="四角形: 角を丸くする 57">
                  <a:extLst>
                    <a:ext uri="{FF2B5EF4-FFF2-40B4-BE49-F238E27FC236}">
                      <a16:creationId xmlns:a16="http://schemas.microsoft.com/office/drawing/2014/main" id="{41DFEBD4-2B65-48CE-A0E2-E9C5E980FE80}"/>
                    </a:ext>
                  </a:extLst>
                </p:cNvPr>
                <p:cNvSpPr/>
                <p:nvPr/>
              </p:nvSpPr>
              <p:spPr>
                <a:xfrm>
                  <a:off x="7768175" y="3807189"/>
                  <a:ext cx="1360798" cy="382472"/>
                </a:xfrm>
                <a:prstGeom prst="roundRect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CA77D45-82FA-4329-9055-4191CEC7F6CC}"/>
              </a:ext>
            </a:extLst>
          </p:cNvPr>
          <p:cNvGrpSpPr/>
          <p:nvPr/>
        </p:nvGrpSpPr>
        <p:grpSpPr>
          <a:xfrm>
            <a:off x="866018" y="1351404"/>
            <a:ext cx="3132773" cy="5192070"/>
            <a:chOff x="866018" y="1351404"/>
            <a:chExt cx="3132773" cy="519207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819BD3-7720-4521-8101-C8B7ADD70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063" y="4900411"/>
              <a:ext cx="1571625" cy="1643063"/>
            </a:xfrm>
            <a:prstGeom prst="rect">
              <a:avLst/>
            </a:prstGeom>
          </p:spPr>
        </p:pic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B0868EF-17CE-47B2-A3C7-FBC027EB49A7}"/>
                </a:ext>
              </a:extLst>
            </p:cNvPr>
            <p:cNvGrpSpPr/>
            <p:nvPr/>
          </p:nvGrpSpPr>
          <p:grpSpPr>
            <a:xfrm>
              <a:off x="866018" y="1351404"/>
              <a:ext cx="3132773" cy="3478530"/>
              <a:chOff x="866018" y="1622869"/>
              <a:chExt cx="3132773" cy="3478530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FFA12883-2C0C-4384-8B94-E67B61013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018" y="1622869"/>
                <a:ext cx="3132773" cy="3478530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AE164711-7C0E-4AD2-8B3F-2F3B97F90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27526" y="3645828"/>
                <a:ext cx="942975" cy="942975"/>
              </a:xfrm>
              <a:prstGeom prst="rect">
                <a:avLst/>
              </a:prstGeom>
            </p:spPr>
          </p:pic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63C0E65F-5256-4D5E-AC3C-86A10F886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420" y="3645828"/>
                <a:ext cx="942975" cy="9429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602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パン</a:t>
            </a:r>
            <a:r>
              <a:rPr kumimoji="1" lang="ja-JP" altLang="en-US" sz="3200" dirty="0"/>
              <a:t>　の　かずを　すうじでかきましょう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F57F659-402A-4D8B-8E1D-D9295A87919B}"/>
              </a:ext>
            </a:extLst>
          </p:cNvPr>
          <p:cNvGrpSpPr/>
          <p:nvPr/>
        </p:nvGrpSpPr>
        <p:grpSpPr>
          <a:xfrm>
            <a:off x="8647325" y="1843088"/>
            <a:ext cx="3405688" cy="4700386"/>
            <a:chOff x="8647325" y="1843088"/>
            <a:chExt cx="3405688" cy="4700386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C75D28E-99D2-4E98-8053-481F768C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4357" y="4900411"/>
              <a:ext cx="1571625" cy="1643063"/>
            </a:xfrm>
            <a:prstGeom prst="rect">
              <a:avLst/>
            </a:prstGeom>
          </p:spPr>
        </p:pic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D408DC17-A836-45F5-889F-A0185575733E}"/>
                </a:ext>
              </a:extLst>
            </p:cNvPr>
            <p:cNvSpPr/>
            <p:nvPr/>
          </p:nvSpPr>
          <p:spPr>
            <a:xfrm>
              <a:off x="8647325" y="1843088"/>
              <a:ext cx="3405688" cy="2671762"/>
            </a:xfrm>
            <a:prstGeom prst="ellipse">
              <a:avLst/>
            </a:prstGeom>
            <a:noFill/>
            <a:ln w="571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188C29-F34E-4257-B45B-0CBC8B249C45}"/>
              </a:ext>
            </a:extLst>
          </p:cNvPr>
          <p:cNvGrpSpPr/>
          <p:nvPr/>
        </p:nvGrpSpPr>
        <p:grpSpPr>
          <a:xfrm>
            <a:off x="4687365" y="1843088"/>
            <a:ext cx="3405688" cy="4700386"/>
            <a:chOff x="4687365" y="1843088"/>
            <a:chExt cx="3405688" cy="4700386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094EEFA-0557-4F92-8949-D45D026EF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710" y="4900411"/>
              <a:ext cx="1571625" cy="1643063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8D979068-6D9F-47FF-A81C-A348A66C6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209" y="2321719"/>
              <a:ext cx="857250" cy="857250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0BFADDB7-7C6A-43BD-B742-A05F06BF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55" y="2321719"/>
              <a:ext cx="857250" cy="857250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E9A396F2-8EDF-4D80-9F05-A9FF25421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209" y="3116084"/>
              <a:ext cx="857250" cy="857250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C51C9880-D937-4616-A51A-38D543D5A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155" y="3116084"/>
              <a:ext cx="857250" cy="857250"/>
            </a:xfrm>
            <a:prstGeom prst="rect">
              <a:avLst/>
            </a:prstGeom>
          </p:spPr>
        </p:pic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F5CB1267-DCEF-4DB2-BD0C-8E329A9CE78F}"/>
                </a:ext>
              </a:extLst>
            </p:cNvPr>
            <p:cNvSpPr/>
            <p:nvPr/>
          </p:nvSpPr>
          <p:spPr>
            <a:xfrm>
              <a:off x="4687365" y="1843088"/>
              <a:ext cx="3405688" cy="2671762"/>
            </a:xfrm>
            <a:prstGeom prst="ellipse">
              <a:avLst/>
            </a:prstGeom>
            <a:noFill/>
            <a:ln w="571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474940E-F422-4FA4-A9BA-49037B02864F}"/>
              </a:ext>
            </a:extLst>
          </p:cNvPr>
          <p:cNvGrpSpPr/>
          <p:nvPr/>
        </p:nvGrpSpPr>
        <p:grpSpPr>
          <a:xfrm>
            <a:off x="635460" y="1843088"/>
            <a:ext cx="3405688" cy="4700386"/>
            <a:chOff x="635460" y="1843088"/>
            <a:chExt cx="3405688" cy="4700386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819BD3-7720-4521-8101-C8B7ADD70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063" y="4900411"/>
              <a:ext cx="1571625" cy="1643063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8BEDC91-8662-4D39-AC3A-F51309CF8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733" y="2321719"/>
              <a:ext cx="857250" cy="857250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E7DD7BD6-C2EC-4AF1-BCC4-22C031909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25" y="2321719"/>
              <a:ext cx="857250" cy="857250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02217A16-D377-4DC3-AAFC-987B10D67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679" y="2321719"/>
              <a:ext cx="857250" cy="857250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DB20CA8C-E357-438E-A97E-04C89458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733" y="3116084"/>
              <a:ext cx="857250" cy="857250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2E0334C2-067D-408B-AC5F-FED1917D7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25" y="3116084"/>
              <a:ext cx="857250" cy="857250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C9147A73-EFB2-41EC-9B95-F131EFA9C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679" y="3116084"/>
              <a:ext cx="857250" cy="857250"/>
            </a:xfrm>
            <a:prstGeom prst="rect">
              <a:avLst/>
            </a:prstGeom>
          </p:spPr>
        </p:pic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FD481BDC-C691-4734-B2FB-BB9C0C5005FB}"/>
                </a:ext>
              </a:extLst>
            </p:cNvPr>
            <p:cNvSpPr/>
            <p:nvPr/>
          </p:nvSpPr>
          <p:spPr>
            <a:xfrm>
              <a:off x="635460" y="1843088"/>
              <a:ext cx="3405688" cy="2671762"/>
            </a:xfrm>
            <a:prstGeom prst="ellipse">
              <a:avLst/>
            </a:prstGeom>
            <a:noFill/>
            <a:ln w="571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615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イカ　の　かずを　すうじでかきましょう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BA7EF36-2D4A-4278-8156-94496F3B97FC}"/>
              </a:ext>
            </a:extLst>
          </p:cNvPr>
          <p:cNvGrpSpPr/>
          <p:nvPr/>
        </p:nvGrpSpPr>
        <p:grpSpPr>
          <a:xfrm>
            <a:off x="4647022" y="1957589"/>
            <a:ext cx="3429000" cy="4585885"/>
            <a:chOff x="4647022" y="1957589"/>
            <a:chExt cx="3429000" cy="4585885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094EEFA-0557-4F92-8949-D45D026EF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710" y="4900411"/>
              <a:ext cx="1571625" cy="1643063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09A85BD-718C-4E22-BAA1-E156C4ADB9A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022" y="1957589"/>
              <a:ext cx="3429000" cy="2575560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BB075E2-415C-432C-98B5-CDC4D245DE97}"/>
              </a:ext>
            </a:extLst>
          </p:cNvPr>
          <p:cNvGrpSpPr/>
          <p:nvPr/>
        </p:nvGrpSpPr>
        <p:grpSpPr>
          <a:xfrm>
            <a:off x="658375" y="1957589"/>
            <a:ext cx="3429000" cy="4585885"/>
            <a:chOff x="658375" y="1957589"/>
            <a:chExt cx="3429000" cy="458588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819BD3-7720-4521-8101-C8B7ADD70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063" y="4900411"/>
              <a:ext cx="1571625" cy="1643063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3858F16-9126-41B3-B0FC-A3D86BB3CB3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75" y="1957589"/>
              <a:ext cx="3429000" cy="257556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9CB0C74-194C-4B27-9941-D3D174ECE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63" y="3429000"/>
              <a:ext cx="762000" cy="762000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BAA19243-6379-478F-AD45-6C86FB81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92" y="3429000"/>
              <a:ext cx="762000" cy="762000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C714C353-B109-46E0-BF8E-E60D5FEE5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322" y="3429000"/>
              <a:ext cx="762000" cy="762000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BF0D0A6E-0886-4B0E-BA76-1C38FF916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852" y="3429000"/>
              <a:ext cx="762000" cy="762000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6BD72601-5B34-43CF-9B82-9B1A3E451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381" y="3429000"/>
              <a:ext cx="762000" cy="76200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4A25489-68D2-46BE-B641-AE88985AF79C}"/>
              </a:ext>
            </a:extLst>
          </p:cNvPr>
          <p:cNvGrpSpPr/>
          <p:nvPr/>
        </p:nvGrpSpPr>
        <p:grpSpPr>
          <a:xfrm>
            <a:off x="8635669" y="1957589"/>
            <a:ext cx="3429000" cy="4585885"/>
            <a:chOff x="8635669" y="1957589"/>
            <a:chExt cx="3429000" cy="4585885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C75D28E-99D2-4E98-8053-481F768C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4357" y="4900411"/>
              <a:ext cx="1571625" cy="1643063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4EA0680B-4FAE-47AD-865D-0091D31A5D2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69" y="1957589"/>
              <a:ext cx="3429000" cy="2575560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F50221D7-01A9-4E41-BA6E-C22201AB6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453" y="3429000"/>
              <a:ext cx="762000" cy="762000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218556B0-148E-406F-B4D9-4909EAF7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1983" y="3429000"/>
              <a:ext cx="762000" cy="76200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565E972-4849-4652-ADA7-4B334915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7512" y="3429000"/>
              <a:ext cx="7620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79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サッカーボール　の　かずを　すうじでかきましょう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5367833-3AA9-4608-A689-30377278F99C}"/>
              </a:ext>
            </a:extLst>
          </p:cNvPr>
          <p:cNvGrpSpPr/>
          <p:nvPr/>
        </p:nvGrpSpPr>
        <p:grpSpPr>
          <a:xfrm>
            <a:off x="758382" y="1814309"/>
            <a:ext cx="3206115" cy="4729165"/>
            <a:chOff x="758382" y="1814309"/>
            <a:chExt cx="3206115" cy="472916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819BD3-7720-4521-8101-C8B7ADD70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063" y="4900411"/>
              <a:ext cx="1571625" cy="1643063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F948749-E36E-4492-964A-C9962BF3FDA4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82" y="1814309"/>
              <a:ext cx="3206115" cy="3171825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0CEF01-8A41-48C6-98DC-D0DEFBFC45FB}"/>
              </a:ext>
            </a:extLst>
          </p:cNvPr>
          <p:cNvGrpSpPr/>
          <p:nvPr/>
        </p:nvGrpSpPr>
        <p:grpSpPr>
          <a:xfrm>
            <a:off x="4747029" y="1814309"/>
            <a:ext cx="3206115" cy="4729165"/>
            <a:chOff x="4747029" y="1814309"/>
            <a:chExt cx="3206115" cy="4729165"/>
          </a:xfrm>
        </p:grpSpPr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D094EEFA-0557-4F92-8949-D45D026EF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5710" y="4900411"/>
              <a:ext cx="1571625" cy="1643063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96B0E5A0-B850-4439-9EE7-CFBD4CA6239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029" y="1814309"/>
              <a:ext cx="3206115" cy="3171825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31D098E-B8DD-4F67-9AA5-253803C53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576" y="2808104"/>
              <a:ext cx="762000" cy="762000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F7E0E6D5-0DC8-4EE6-AF68-4DCB74A1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385" y="2395235"/>
              <a:ext cx="762000" cy="762000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36ABCC41-8B3A-4BA4-A448-9B5B4034C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335" y="2919213"/>
              <a:ext cx="762000" cy="762000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82979880-110F-4C78-830F-F0C89746F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339" y="3710623"/>
              <a:ext cx="762000" cy="76200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42B3A4E4-21B3-408A-B744-2B9B69212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072" y="3857373"/>
              <a:ext cx="762000" cy="762000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E6B9EFC-D2BF-401D-B638-BABC477BCAA4}"/>
              </a:ext>
            </a:extLst>
          </p:cNvPr>
          <p:cNvGrpSpPr/>
          <p:nvPr/>
        </p:nvGrpSpPr>
        <p:grpSpPr>
          <a:xfrm>
            <a:off x="8721388" y="1814309"/>
            <a:ext cx="3206115" cy="4729165"/>
            <a:chOff x="8721388" y="1814309"/>
            <a:chExt cx="3206115" cy="4729165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C75D28E-99D2-4E98-8053-481F768CA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64357" y="4900411"/>
              <a:ext cx="1571625" cy="1643063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B372537-73BC-4A0A-8DF1-7768E5B698CB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388" y="1814309"/>
              <a:ext cx="3206115" cy="317182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4BA8CE8E-FBE4-4A90-BA52-42CA168F2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91" y="2808104"/>
              <a:ext cx="762000" cy="762000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FF4E549A-A373-4019-9883-B4013DB32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4990" y="3400221"/>
              <a:ext cx="7620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92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はな　の　かずを　すうじでかきましょう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C5F23C43-8697-4646-B9FC-9881DB8F22F9}"/>
              </a:ext>
            </a:extLst>
          </p:cNvPr>
          <p:cNvGrpSpPr/>
          <p:nvPr/>
        </p:nvGrpSpPr>
        <p:grpSpPr>
          <a:xfrm>
            <a:off x="4400269" y="1408290"/>
            <a:ext cx="3572625" cy="2160000"/>
            <a:chOff x="4400269" y="1408290"/>
            <a:chExt cx="3572625" cy="2160000"/>
          </a:xfrm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77480FC6-1CBA-4BFD-9FF2-44F5F58E94FE}"/>
                </a:ext>
              </a:extLst>
            </p:cNvPr>
            <p:cNvSpPr>
              <a:spLocks/>
            </p:cNvSpPr>
            <p:nvPr/>
          </p:nvSpPr>
          <p:spPr>
            <a:xfrm>
              <a:off x="4400269" y="1408290"/>
              <a:ext cx="2160000" cy="216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1FDC3E8B-C465-44CF-B0C6-84DCE0523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594" y="1886138"/>
              <a:ext cx="1257300" cy="1314450"/>
            </a:xfrm>
            <a:prstGeom prst="rect">
              <a:avLst/>
            </a:prstGeom>
          </p:spPr>
        </p:pic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A746E68-46F0-4017-9899-CD87071006A3}"/>
              </a:ext>
            </a:extLst>
          </p:cNvPr>
          <p:cNvGrpSpPr/>
          <p:nvPr/>
        </p:nvGrpSpPr>
        <p:grpSpPr>
          <a:xfrm>
            <a:off x="8440445" y="1408290"/>
            <a:ext cx="3627949" cy="2160000"/>
            <a:chOff x="8440445" y="1408290"/>
            <a:chExt cx="3627949" cy="2160000"/>
          </a:xfrm>
        </p:grpSpPr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BC570FA8-DCF0-43D8-ADA5-FDD0653D3CF8}"/>
                </a:ext>
              </a:extLst>
            </p:cNvPr>
            <p:cNvSpPr>
              <a:spLocks/>
            </p:cNvSpPr>
            <p:nvPr/>
          </p:nvSpPr>
          <p:spPr>
            <a:xfrm>
              <a:off x="8440445" y="1408290"/>
              <a:ext cx="2160000" cy="216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2B07A87-85BA-4993-B6AE-B1B066D9E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485" y="2310863"/>
              <a:ext cx="432000" cy="733164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2BFEE1D-9107-4548-A233-C0AE4D04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583" y="2311823"/>
              <a:ext cx="432000" cy="732204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B94CC04-3D8C-4266-BCF0-B3A38E79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386" y="2310863"/>
              <a:ext cx="432000" cy="733164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AF49D43A-DDEF-4CE2-A95E-BEE406633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595" y="1596556"/>
              <a:ext cx="432000" cy="733164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8CAF0CBF-1D13-472E-8AD0-F4C615D7C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1094" y="1886138"/>
              <a:ext cx="1257300" cy="1314450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18C79575-A7A4-4144-ABE6-3464DCFC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163" y="1596556"/>
              <a:ext cx="432000" cy="733164"/>
            </a:xfrm>
            <a:prstGeom prst="rect">
              <a:avLst/>
            </a:prstGeom>
          </p:spPr>
        </p:pic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F399928-BBD5-4D8A-9E81-51405C3C7FA4}"/>
              </a:ext>
            </a:extLst>
          </p:cNvPr>
          <p:cNvGrpSpPr/>
          <p:nvPr/>
        </p:nvGrpSpPr>
        <p:grpSpPr>
          <a:xfrm>
            <a:off x="360092" y="1408290"/>
            <a:ext cx="3517302" cy="2160000"/>
            <a:chOff x="360092" y="1408290"/>
            <a:chExt cx="3517302" cy="2160000"/>
          </a:xfrm>
        </p:grpSpPr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E323DCBE-CE3E-4E08-B7A2-842DE456E914}"/>
                </a:ext>
              </a:extLst>
            </p:cNvPr>
            <p:cNvSpPr>
              <a:spLocks/>
            </p:cNvSpPr>
            <p:nvPr/>
          </p:nvSpPr>
          <p:spPr>
            <a:xfrm>
              <a:off x="360092" y="1408290"/>
              <a:ext cx="2160000" cy="216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819BD3-7720-4521-8101-C8B7ADD70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094" y="1886138"/>
              <a:ext cx="1257300" cy="131445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8A303C-A1DB-4372-8B0B-292F6469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50" y="2310863"/>
              <a:ext cx="432000" cy="733164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EAA7C6F2-AF1A-4E26-96F2-143B64C7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92" y="2311823"/>
              <a:ext cx="432000" cy="732204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06480233-714A-409D-A9E8-5423B1FC5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133" y="2310863"/>
              <a:ext cx="432000" cy="733164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6BCA1F10-F8AB-41CE-9325-124BAABD6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08" y="2310863"/>
              <a:ext cx="432000" cy="733164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AB0CB4DA-F326-46EB-9522-495ED771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45" y="1596556"/>
              <a:ext cx="432000" cy="733164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0BD27640-99F9-4CE2-8452-8D43275C5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555" y="1596556"/>
              <a:ext cx="432000" cy="733164"/>
            </a:xfrm>
            <a:prstGeom prst="rect">
              <a:avLst/>
            </a:prstGeom>
          </p:spPr>
        </p:pic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6FDFF4DD-D0D6-4B8D-BB0D-30C6CD7F0EF9}"/>
              </a:ext>
            </a:extLst>
          </p:cNvPr>
          <p:cNvGrpSpPr/>
          <p:nvPr/>
        </p:nvGrpSpPr>
        <p:grpSpPr>
          <a:xfrm>
            <a:off x="4395383" y="4323461"/>
            <a:ext cx="3577511" cy="2160000"/>
            <a:chOff x="4395383" y="4323461"/>
            <a:chExt cx="3577511" cy="2160000"/>
          </a:xfrm>
        </p:grpSpPr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6A436095-EDBF-4179-AEC9-CE9EBBD50AC2}"/>
                </a:ext>
              </a:extLst>
            </p:cNvPr>
            <p:cNvSpPr>
              <a:spLocks/>
            </p:cNvSpPr>
            <p:nvPr/>
          </p:nvSpPr>
          <p:spPr>
            <a:xfrm>
              <a:off x="4400269" y="4323461"/>
              <a:ext cx="2160000" cy="2160000"/>
            </a:xfrm>
            <a:prstGeom prst="ellipse">
              <a:avLst/>
            </a:prstGeom>
            <a:solidFill>
              <a:srgbClr val="FFCC9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999E7C1E-7D1C-45A7-ADB6-6D011BE93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5594" y="4833418"/>
              <a:ext cx="1257300" cy="1314450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19D3EC08-8DA3-4687-93D0-849BCB3F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383" y="5403461"/>
              <a:ext cx="432000" cy="733164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4ADE911B-D1CE-493E-8B58-AB3F32F7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905" y="5404421"/>
              <a:ext cx="432000" cy="732204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E2E5A96-E978-442B-8839-7B310271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27" y="5403461"/>
              <a:ext cx="432000" cy="733164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6B2D33E5-5F23-4701-AD40-BDFE2D4C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948" y="5403461"/>
              <a:ext cx="432000" cy="733164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ED0E2E1-FA93-4B5C-A7DD-05486AEE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469" y="5404421"/>
              <a:ext cx="432000" cy="732204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E9851FBF-8E1A-4A31-9EA0-6F510FD7F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82" y="4606961"/>
              <a:ext cx="432000" cy="733164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DD04FD4C-26B9-42BF-92FC-D43EC58DE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098" y="4606961"/>
              <a:ext cx="432000" cy="733164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E4873852-BA87-41E2-93FA-37F9CCD0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314" y="4606961"/>
              <a:ext cx="432000" cy="733164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D445757B-229B-4E0F-82CF-A9572167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530" y="4606961"/>
              <a:ext cx="432000" cy="733164"/>
            </a:xfrm>
            <a:prstGeom prst="rect">
              <a:avLst/>
            </a:prstGeom>
          </p:spPr>
        </p:pic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0B1E356D-A3A8-41BF-973B-D30073838409}"/>
              </a:ext>
            </a:extLst>
          </p:cNvPr>
          <p:cNvGrpSpPr/>
          <p:nvPr/>
        </p:nvGrpSpPr>
        <p:grpSpPr>
          <a:xfrm>
            <a:off x="8440445" y="4323461"/>
            <a:ext cx="3627949" cy="2160000"/>
            <a:chOff x="8440445" y="4323461"/>
            <a:chExt cx="3627949" cy="2160000"/>
          </a:xfrm>
        </p:grpSpPr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427CE8BF-3183-4437-B4B0-AB348E512A33}"/>
                </a:ext>
              </a:extLst>
            </p:cNvPr>
            <p:cNvSpPr>
              <a:spLocks/>
            </p:cNvSpPr>
            <p:nvPr/>
          </p:nvSpPr>
          <p:spPr>
            <a:xfrm>
              <a:off x="8440445" y="4323461"/>
              <a:ext cx="2160000" cy="216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944DD17F-131B-4415-B4F6-256DFA3F8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1094" y="4833418"/>
              <a:ext cx="1257300" cy="1314450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305604C9-5784-46BE-90BC-A62A06C55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485" y="5060550"/>
              <a:ext cx="432000" cy="733164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023F3DF0-CA7E-4741-8BED-90FD2EA54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583" y="5061510"/>
              <a:ext cx="432000" cy="732204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BFD911CA-E4FD-4626-92E6-30C3B2D4D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386" y="5060550"/>
              <a:ext cx="432000" cy="733164"/>
            </a:xfrm>
            <a:prstGeom prst="rect">
              <a:avLst/>
            </a:prstGeom>
          </p:spPr>
        </p:pic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F4F8F8B2-65E2-4A37-8203-93C71F60554B}"/>
              </a:ext>
            </a:extLst>
          </p:cNvPr>
          <p:cNvGrpSpPr/>
          <p:nvPr/>
        </p:nvGrpSpPr>
        <p:grpSpPr>
          <a:xfrm>
            <a:off x="360092" y="4323461"/>
            <a:ext cx="3517302" cy="2160000"/>
            <a:chOff x="360092" y="4323461"/>
            <a:chExt cx="3517302" cy="216000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1F97D84-C4AA-4D40-A2D7-98ED7D927D38}"/>
                </a:ext>
              </a:extLst>
            </p:cNvPr>
            <p:cNvSpPr>
              <a:spLocks/>
            </p:cNvSpPr>
            <p:nvPr/>
          </p:nvSpPr>
          <p:spPr>
            <a:xfrm>
              <a:off x="360092" y="4323461"/>
              <a:ext cx="2160000" cy="216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1BC75BC6-72C4-4908-9D70-D6B02D8EE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094" y="4833418"/>
              <a:ext cx="1257300" cy="1314450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BE2E2B8B-B936-4D50-B5C9-D22CC8EF8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006" y="5059283"/>
              <a:ext cx="432000" cy="733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04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88B1C648-9CF3-43FB-9383-91BACA910ED4}"/>
              </a:ext>
            </a:extLst>
          </p:cNvPr>
          <p:cNvGrpSpPr/>
          <p:nvPr/>
        </p:nvGrpSpPr>
        <p:grpSpPr>
          <a:xfrm>
            <a:off x="6142820" y="5051602"/>
            <a:ext cx="2430491" cy="1443784"/>
            <a:chOff x="6142820" y="5051602"/>
            <a:chExt cx="2430491" cy="1443784"/>
          </a:xfrm>
        </p:grpSpPr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6242DACA-AEB6-4639-8DD3-D6C60B9583ED}"/>
                </a:ext>
              </a:extLst>
            </p:cNvPr>
            <p:cNvSpPr>
              <a:spLocks/>
            </p:cNvSpPr>
            <p:nvPr/>
          </p:nvSpPr>
          <p:spPr>
            <a:xfrm>
              <a:off x="6142820" y="5051602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DADBD496-4DD1-4D39-8F9F-33B351022B51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3311" y="5595386"/>
              <a:ext cx="900000" cy="900000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E6C6A36-A9E8-47F9-8A6E-B82CE6E7BB51}"/>
              </a:ext>
            </a:extLst>
          </p:cNvPr>
          <p:cNvGrpSpPr/>
          <p:nvPr/>
        </p:nvGrpSpPr>
        <p:grpSpPr>
          <a:xfrm>
            <a:off x="194054" y="1408290"/>
            <a:ext cx="2456031" cy="1443784"/>
            <a:chOff x="194054" y="1408290"/>
            <a:chExt cx="2456031" cy="1443784"/>
          </a:xfrm>
        </p:grpSpPr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E323DCBE-CE3E-4E08-B7A2-842DE456E914}"/>
                </a:ext>
              </a:extLst>
            </p:cNvPr>
            <p:cNvSpPr>
              <a:spLocks/>
            </p:cNvSpPr>
            <p:nvPr/>
          </p:nvSpPr>
          <p:spPr>
            <a:xfrm>
              <a:off x="238644" y="1408290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819BD3-7720-4521-8101-C8B7ADD70B5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085" y="1952074"/>
              <a:ext cx="900000" cy="900000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A30CECC4-D017-491D-89E0-4D8B2A7F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21" y="1450336"/>
              <a:ext cx="346710" cy="325755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06F144E9-B766-4733-A189-01685BEAF29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644" y="1592074"/>
              <a:ext cx="360000" cy="360000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1A9758E5-BD9B-40D1-8A0B-5087B24A8B86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621" y="2255919"/>
              <a:ext cx="360000" cy="360000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86582F79-8DAB-4A8F-8464-478E3869DBF8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621" y="2377717"/>
              <a:ext cx="360000" cy="360000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6EBF7A1D-08DA-4222-B5FB-98D80F37F93B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71" y="1958931"/>
              <a:ext cx="360000" cy="360000"/>
            </a:xfrm>
            <a:prstGeom prst="rect">
              <a:avLst/>
            </a:prstGeom>
          </p:spPr>
        </p:pic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61B2DDAB-EC13-4B5C-A2F9-126EBB7D8194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61" y="1584919"/>
              <a:ext cx="360000" cy="360000"/>
            </a:xfrm>
            <a:prstGeom prst="rect">
              <a:avLst/>
            </a:prstGeom>
          </p:spPr>
        </p:pic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E4767476-387A-430A-8529-F0BB1A5DD5BE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71" y="1967288"/>
              <a:ext cx="360000" cy="360000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id="{23CCB118-AFD5-4F2F-85CB-21A53EF1655C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35" y="2340213"/>
              <a:ext cx="360000" cy="360000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299DCBBF-3FC8-4A19-A027-0C0F84553A4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4" y="1980213"/>
              <a:ext cx="360000" cy="360000"/>
            </a:xfrm>
            <a:prstGeom prst="rect">
              <a:avLst/>
            </a:prstGeom>
          </p:spPr>
        </p:pic>
        <p:pic>
          <p:nvPicPr>
            <p:cNvPr id="92" name="図 91">
              <a:extLst>
                <a:ext uri="{FF2B5EF4-FFF2-40B4-BE49-F238E27FC236}">
                  <a16:creationId xmlns:a16="http://schemas.microsoft.com/office/drawing/2014/main" id="{C22E6A5F-06CF-4386-A79D-C72068699022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8" y="1872498"/>
              <a:ext cx="360000" cy="360000"/>
            </a:xfrm>
            <a:prstGeom prst="rect">
              <a:avLst/>
            </a:prstGeom>
          </p:spPr>
        </p:pic>
      </p:grpSp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BCB55300-A308-4A41-BD1B-EB0BCAA2C976}"/>
              </a:ext>
            </a:extLst>
          </p:cNvPr>
          <p:cNvGrpSpPr/>
          <p:nvPr/>
        </p:nvGrpSpPr>
        <p:grpSpPr>
          <a:xfrm>
            <a:off x="3078719" y="3165647"/>
            <a:ext cx="2482881" cy="1443784"/>
            <a:chOff x="3078719" y="3165647"/>
            <a:chExt cx="2482881" cy="1443784"/>
          </a:xfrm>
        </p:grpSpPr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B3D92DC1-5BA7-4C3F-8826-958DB6535D6A}"/>
                </a:ext>
              </a:extLst>
            </p:cNvPr>
            <p:cNvSpPr>
              <a:spLocks/>
            </p:cNvSpPr>
            <p:nvPr/>
          </p:nvSpPr>
          <p:spPr>
            <a:xfrm>
              <a:off x="3078719" y="3165647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8B494097-9C48-4702-8BB1-2C1EC27AF73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600" y="3709431"/>
              <a:ext cx="900000" cy="900000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FD108B5-0278-4B29-9E1A-F65B61D8746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462" y="3460503"/>
              <a:ext cx="360000" cy="360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427D987D-FA81-4369-85B5-E32CADAD3A67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258" y="4040218"/>
              <a:ext cx="360000" cy="36000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A5FAC1C-9839-4E67-9AAE-BAB31EE99682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791" y="3900407"/>
              <a:ext cx="360000" cy="360000"/>
            </a:xfrm>
            <a:prstGeom prst="rect">
              <a:avLst/>
            </a:prstGeom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3924084E-841D-4096-B32E-26B3A5F233B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3405148" y="3527043"/>
              <a:ext cx="360000" cy="360000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29779C6-C8C9-4575-9A29-F07497AAB2D7}"/>
              </a:ext>
            </a:extLst>
          </p:cNvPr>
          <p:cNvGrpSpPr/>
          <p:nvPr/>
        </p:nvGrpSpPr>
        <p:grpSpPr>
          <a:xfrm>
            <a:off x="3078719" y="1408290"/>
            <a:ext cx="2482881" cy="1450641"/>
            <a:chOff x="3078719" y="1408290"/>
            <a:chExt cx="2482881" cy="1450641"/>
          </a:xfrm>
        </p:grpSpPr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BB889FCE-878B-4FD7-A94D-AA8DBD7778C9}"/>
                </a:ext>
              </a:extLst>
            </p:cNvPr>
            <p:cNvSpPr>
              <a:spLocks/>
            </p:cNvSpPr>
            <p:nvPr/>
          </p:nvSpPr>
          <p:spPr>
            <a:xfrm>
              <a:off x="3078719" y="1408290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2B9C404D-7500-4AE0-9447-7E512B38CC59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600" y="1958931"/>
              <a:ext cx="900000" cy="900000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B0EBC78-084F-4510-8EA3-C268996EEE03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436" y="1899820"/>
              <a:ext cx="360000" cy="360000"/>
            </a:xfrm>
            <a:prstGeom prst="rect">
              <a:avLst/>
            </a:prstGeom>
          </p:spPr>
        </p:pic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C339F1D3-500B-4D65-BF9E-374C699E0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114" y="1654458"/>
              <a:ext cx="346710" cy="325755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CCF0DD48-C508-419F-BE31-687C2BD68552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3124101" y="2085900"/>
              <a:ext cx="360000" cy="360000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7D928F41-C151-4A0A-9CC2-83DB9EF6A669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4104736" y="1964313"/>
              <a:ext cx="360000" cy="360000"/>
            </a:xfrm>
            <a:prstGeom prst="rect">
              <a:avLst/>
            </a:prstGeom>
          </p:spPr>
        </p:pic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FAB38F66-25D0-43CE-92DA-D3956DC979B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3905771" y="1533398"/>
              <a:ext cx="360000" cy="360000"/>
            </a:xfrm>
            <a:prstGeom prst="rect">
              <a:avLst/>
            </a:prstGeom>
          </p:spPr>
        </p:pic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BA86C411-E59B-4762-B347-8A6C1DD65F87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3454357" y="2073058"/>
              <a:ext cx="360000" cy="360000"/>
            </a:xfrm>
            <a:prstGeom prst="rect">
              <a:avLst/>
            </a:prstGeom>
          </p:spPr>
        </p:pic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F0E5403C-68BE-4B02-82F3-E09FB564C530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3588343" y="1421988"/>
              <a:ext cx="360000" cy="360000"/>
            </a:xfrm>
            <a:prstGeom prst="rect">
              <a:avLst/>
            </a:prstGeom>
          </p:spPr>
        </p:pic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750D3D0D-6ACF-4847-9D76-5F19D2E9E367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95" y="2416848"/>
              <a:ext cx="360000" cy="360000"/>
            </a:xfrm>
            <a:prstGeom prst="rect">
              <a:avLst/>
            </a:prstGeom>
          </p:spPr>
        </p:pic>
        <p:pic>
          <p:nvPicPr>
            <p:cNvPr id="117" name="図 116">
              <a:extLst>
                <a:ext uri="{FF2B5EF4-FFF2-40B4-BE49-F238E27FC236}">
                  <a16:creationId xmlns:a16="http://schemas.microsoft.com/office/drawing/2014/main" id="{3F0E1CE4-24AA-479D-8A52-067AB4419104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783" y="2367433"/>
              <a:ext cx="360000" cy="360000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2E3AAAD-B7CA-464E-B928-AC77DB9AE6E2}"/>
              </a:ext>
            </a:extLst>
          </p:cNvPr>
          <p:cNvGrpSpPr/>
          <p:nvPr/>
        </p:nvGrpSpPr>
        <p:grpSpPr>
          <a:xfrm>
            <a:off x="9094908" y="1408290"/>
            <a:ext cx="2440017" cy="1443784"/>
            <a:chOff x="9094908" y="1408290"/>
            <a:chExt cx="2440017" cy="1443784"/>
          </a:xfrm>
        </p:grpSpPr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95ACC057-E8B1-4B3B-9326-3402E5AD31B5}"/>
                </a:ext>
              </a:extLst>
            </p:cNvPr>
            <p:cNvSpPr>
              <a:spLocks/>
            </p:cNvSpPr>
            <p:nvPr/>
          </p:nvSpPr>
          <p:spPr>
            <a:xfrm>
              <a:off x="9094908" y="1408290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19C12220-84DF-4A12-8345-F5AF32FC2762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34925" y="1952074"/>
              <a:ext cx="900000" cy="90000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C3A6BC71-8921-4A7C-AEF8-C9CB20BF788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750" y="1923840"/>
              <a:ext cx="360000" cy="360000"/>
            </a:xfrm>
            <a:prstGeom prst="rect">
              <a:avLst/>
            </a:prstGeom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7FB357E9-876A-4D9B-ACDC-8863FBD54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9570" y="2454518"/>
              <a:ext cx="346710" cy="325755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id="{207980E0-2EA5-4F33-AD84-2A8D3AD80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927" y="1613213"/>
              <a:ext cx="346710" cy="325755"/>
            </a:xfrm>
            <a:prstGeom prst="rect">
              <a:avLst/>
            </a:prstGeom>
          </p:spPr>
        </p:pic>
        <p:pic>
          <p:nvPicPr>
            <p:cNvPr id="96" name="図 95">
              <a:extLst>
                <a:ext uri="{FF2B5EF4-FFF2-40B4-BE49-F238E27FC236}">
                  <a16:creationId xmlns:a16="http://schemas.microsoft.com/office/drawing/2014/main" id="{DCF74BD6-CA8F-4724-B3E9-BC701329EEB4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9326742" y="2221601"/>
              <a:ext cx="360000" cy="360000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90D58E9C-6E2A-473E-93C0-E180F62838DA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432" y="1457335"/>
              <a:ext cx="360000" cy="360000"/>
            </a:xfrm>
            <a:prstGeom prst="rect">
              <a:avLst/>
            </a:prstGeom>
          </p:spPr>
        </p:pic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5B40A070-7E07-4B50-9FD0-E757C46DE71D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9189552" y="1787288"/>
              <a:ext cx="360000" cy="360000"/>
            </a:xfrm>
            <a:prstGeom prst="rect">
              <a:avLst/>
            </a:prstGeom>
          </p:spPr>
        </p:pic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1A266AB5-1824-477A-BAD9-8E93ECC6BDF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10150603" y="2123402"/>
              <a:ext cx="360000" cy="360000"/>
            </a:xfrm>
            <a:prstGeom prst="rect">
              <a:avLst/>
            </a:prstGeom>
          </p:spPr>
        </p:pic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064D93B2-376F-4993-9A25-686D2220E074}"/>
              </a:ext>
            </a:extLst>
          </p:cNvPr>
          <p:cNvGrpSpPr/>
          <p:nvPr/>
        </p:nvGrpSpPr>
        <p:grpSpPr>
          <a:xfrm>
            <a:off x="238644" y="3165647"/>
            <a:ext cx="2411441" cy="1443784"/>
            <a:chOff x="238644" y="3165647"/>
            <a:chExt cx="2411441" cy="1443784"/>
          </a:xfrm>
        </p:grpSpPr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F44760B3-5BAD-43A4-B806-646D85F53CC0}"/>
                </a:ext>
              </a:extLst>
            </p:cNvPr>
            <p:cNvSpPr>
              <a:spLocks/>
            </p:cNvSpPr>
            <p:nvPr/>
          </p:nvSpPr>
          <p:spPr>
            <a:xfrm>
              <a:off x="238644" y="3165647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8681DDA-2264-49E0-9D63-037BA279FD01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085" y="3709431"/>
              <a:ext cx="900000" cy="900000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204C5E8-D0C6-419C-9EC3-21A3DD443C47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23" y="3813165"/>
              <a:ext cx="360000" cy="360000"/>
            </a:xfrm>
            <a:prstGeom prst="rect">
              <a:avLst/>
            </a:prstGeom>
          </p:spPr>
        </p:pic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5B056EF7-8079-4584-84A9-D8BE44F2C9E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751188" y="4063608"/>
              <a:ext cx="360000" cy="360000"/>
            </a:xfrm>
            <a:prstGeom prst="rect">
              <a:avLst/>
            </a:prstGeom>
          </p:spPr>
        </p:pic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38A8B96D-B940-46C2-A0B9-21F014139A70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867" y="3343241"/>
              <a:ext cx="360000" cy="360000"/>
            </a:xfrm>
            <a:prstGeom prst="rect">
              <a:avLst/>
            </a:prstGeom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D04EF60A-022F-4321-BB94-08D22C9D2D04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852958" y="3646093"/>
              <a:ext cx="360000" cy="360000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934AEFAF-7DDD-4E10-814D-F6393A97B6E5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073" y="3873004"/>
              <a:ext cx="360000" cy="360000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2ECEC0EF-9AFC-4829-8C23-6C77636CD96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571106" y="3257986"/>
              <a:ext cx="360000" cy="360000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F66594D-CD7E-4CC0-B19C-66D292D01A8E}"/>
              </a:ext>
            </a:extLst>
          </p:cNvPr>
          <p:cNvGrpSpPr/>
          <p:nvPr/>
        </p:nvGrpSpPr>
        <p:grpSpPr>
          <a:xfrm>
            <a:off x="6142820" y="1408290"/>
            <a:ext cx="2430491" cy="1443784"/>
            <a:chOff x="6142820" y="1408290"/>
            <a:chExt cx="2430491" cy="1443784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93C92BB5-9350-42FD-9C5C-5EC178A6741E}"/>
                </a:ext>
              </a:extLst>
            </p:cNvPr>
            <p:cNvSpPr>
              <a:spLocks/>
            </p:cNvSpPr>
            <p:nvPr/>
          </p:nvSpPr>
          <p:spPr>
            <a:xfrm>
              <a:off x="6142820" y="1408290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59ACDA1-11DD-43CD-9BFF-8281EDD8A64A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3311" y="1952074"/>
              <a:ext cx="900000" cy="900000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F2BFF241-EA02-4D78-B4DC-4DAF5C59ECC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192" y="1952074"/>
              <a:ext cx="360000" cy="360000"/>
            </a:xfrm>
            <a:prstGeom prst="rect">
              <a:avLst/>
            </a:prstGeom>
          </p:spPr>
        </p:pic>
        <p:pic>
          <p:nvPicPr>
            <p:cNvPr id="95" name="図 94">
              <a:extLst>
                <a:ext uri="{FF2B5EF4-FFF2-40B4-BE49-F238E27FC236}">
                  <a16:creationId xmlns:a16="http://schemas.microsoft.com/office/drawing/2014/main" id="{EA82FEE9-C172-4D97-BC12-B9E0F3D85456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7235517" y="2006531"/>
              <a:ext cx="360000" cy="360000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83C19754-54D0-4265-AED1-FB8350055060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159" y="2079820"/>
              <a:ext cx="360000" cy="360000"/>
            </a:xfrm>
            <a:prstGeom prst="rect">
              <a:avLst/>
            </a:prstGeom>
          </p:spPr>
        </p:pic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FCE118E6-D63B-4484-A474-84E75896277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6647766" y="1504654"/>
              <a:ext cx="360000" cy="360000"/>
            </a:xfrm>
            <a:prstGeom prst="rect">
              <a:avLst/>
            </a:prstGeom>
          </p:spPr>
        </p:pic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37842D99-470B-44D2-A88C-79C2BC353AA6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7093192" y="1630065"/>
              <a:ext cx="360000" cy="360000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AF98D0C1-5948-4B7C-AF4A-6F9E40AF4A6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6460506" y="2315900"/>
              <a:ext cx="360000" cy="360000"/>
            </a:xfrm>
            <a:prstGeom prst="rect">
              <a:avLst/>
            </a:prstGeom>
          </p:spPr>
        </p:pic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A2142BFF-7888-4DA3-A472-C8DD75B33CC0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6566360" y="1791258"/>
              <a:ext cx="360000" cy="360000"/>
            </a:xfrm>
            <a:prstGeom prst="rect">
              <a:avLst/>
            </a:prstGeom>
          </p:spPr>
        </p:pic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C39DD823-1ABC-4E1B-962F-BBDB1919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895" y="2436962"/>
              <a:ext cx="346710" cy="325755"/>
            </a:xfrm>
            <a:prstGeom prst="rect">
              <a:avLst/>
            </a:prstGeom>
          </p:spPr>
        </p:pic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D9CA747-60EF-42DA-B649-A26501B958D6}"/>
              </a:ext>
            </a:extLst>
          </p:cNvPr>
          <p:cNvGrpSpPr/>
          <p:nvPr/>
        </p:nvGrpSpPr>
        <p:grpSpPr>
          <a:xfrm>
            <a:off x="6142820" y="3165647"/>
            <a:ext cx="2430491" cy="1443784"/>
            <a:chOff x="6142820" y="3165647"/>
            <a:chExt cx="2430491" cy="1443784"/>
          </a:xfrm>
        </p:grpSpPr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A901E4C8-099C-44E1-9716-3CCB3CE2E6E9}"/>
                </a:ext>
              </a:extLst>
            </p:cNvPr>
            <p:cNvSpPr>
              <a:spLocks/>
            </p:cNvSpPr>
            <p:nvPr/>
          </p:nvSpPr>
          <p:spPr>
            <a:xfrm>
              <a:off x="6142820" y="3165647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48A27AAA-8377-41BA-A926-96A1F5E1B04E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3311" y="3709431"/>
              <a:ext cx="900000" cy="900000"/>
            </a:xfrm>
            <a:prstGeom prst="rect">
              <a:avLst/>
            </a:prstGeom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E319A6C1-7A57-40EF-A2A7-AC828DA0A0E8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0385" y="3512300"/>
              <a:ext cx="360000" cy="360000"/>
            </a:xfrm>
            <a:prstGeom prst="rect">
              <a:avLst/>
            </a:prstGeom>
          </p:spPr>
        </p:pic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67F50D82-13E5-4149-AC2D-E2B692012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468" y="3635602"/>
              <a:ext cx="346710" cy="325755"/>
            </a:xfrm>
            <a:prstGeom prst="rect">
              <a:avLst/>
            </a:prstGeom>
          </p:spPr>
        </p:pic>
        <p:pic>
          <p:nvPicPr>
            <p:cNvPr id="132" name="図 131">
              <a:extLst>
                <a:ext uri="{FF2B5EF4-FFF2-40B4-BE49-F238E27FC236}">
                  <a16:creationId xmlns:a16="http://schemas.microsoft.com/office/drawing/2014/main" id="{63CF45B9-01CD-48C6-A12F-7691A2283C4A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674" y="3795312"/>
              <a:ext cx="360000" cy="360000"/>
            </a:xfrm>
            <a:prstGeom prst="rect">
              <a:avLst/>
            </a:prstGeom>
          </p:spPr>
        </p:pic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A4FFE7C6-7F9C-4F8A-A2C6-805E2AD94726}"/>
              </a:ext>
            </a:extLst>
          </p:cNvPr>
          <p:cNvGrpSpPr/>
          <p:nvPr/>
        </p:nvGrpSpPr>
        <p:grpSpPr>
          <a:xfrm>
            <a:off x="238644" y="5051602"/>
            <a:ext cx="2411441" cy="1443784"/>
            <a:chOff x="238644" y="5051602"/>
            <a:chExt cx="2411441" cy="1443784"/>
          </a:xfrm>
        </p:grpSpPr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19F27464-5B0B-4D6C-AF82-F0F94760F79C}"/>
                </a:ext>
              </a:extLst>
            </p:cNvPr>
            <p:cNvSpPr>
              <a:spLocks/>
            </p:cNvSpPr>
            <p:nvPr/>
          </p:nvSpPr>
          <p:spPr>
            <a:xfrm>
              <a:off x="238644" y="5051602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826728E5-8404-4DA6-816E-EB5B12A355E5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0085" y="5595386"/>
              <a:ext cx="900000" cy="900000"/>
            </a:xfrm>
            <a:prstGeom prst="rect">
              <a:avLst/>
            </a:prstGeom>
          </p:spPr>
        </p:pic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94B7F816-F1A4-4F78-BE0A-D01CF6D7CBA7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50791">
              <a:off x="1016904" y="5756230"/>
              <a:ext cx="360000" cy="360000"/>
            </a:xfrm>
            <a:prstGeom prst="rect">
              <a:avLst/>
            </a:prstGeom>
          </p:spPr>
        </p:pic>
        <p:pic>
          <p:nvPicPr>
            <p:cNvPr id="133" name="図 132">
              <a:extLst>
                <a:ext uri="{FF2B5EF4-FFF2-40B4-BE49-F238E27FC236}">
                  <a16:creationId xmlns:a16="http://schemas.microsoft.com/office/drawing/2014/main" id="{15E48462-481D-4392-B5E6-34C0E4E14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54" y="5449710"/>
              <a:ext cx="346710" cy="325755"/>
            </a:xfrm>
            <a:prstGeom prst="rect">
              <a:avLst/>
            </a:prstGeom>
          </p:spPr>
        </p:pic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2F49CA45-7A38-4D27-B93D-BB7C294FA819}"/>
              </a:ext>
            </a:extLst>
          </p:cNvPr>
          <p:cNvGrpSpPr/>
          <p:nvPr/>
        </p:nvGrpSpPr>
        <p:grpSpPr>
          <a:xfrm>
            <a:off x="3078719" y="5051602"/>
            <a:ext cx="2482881" cy="1443784"/>
            <a:chOff x="3078719" y="5051602"/>
            <a:chExt cx="2482881" cy="1443784"/>
          </a:xfrm>
        </p:grpSpPr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B180D1EF-D2BD-4A87-B571-9211EF30871F}"/>
                </a:ext>
              </a:extLst>
            </p:cNvPr>
            <p:cNvSpPr>
              <a:spLocks/>
            </p:cNvSpPr>
            <p:nvPr/>
          </p:nvSpPr>
          <p:spPr>
            <a:xfrm>
              <a:off x="3078719" y="5051602"/>
              <a:ext cx="1440000" cy="144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A6F1F325-4C71-430F-875C-B394763EE90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600" y="5595386"/>
              <a:ext cx="900000" cy="900000"/>
            </a:xfrm>
            <a:prstGeom prst="rect">
              <a:avLst/>
            </a:prstGeom>
          </p:spPr>
        </p:pic>
        <p:pic>
          <p:nvPicPr>
            <p:cNvPr id="135" name="図 134">
              <a:extLst>
                <a:ext uri="{FF2B5EF4-FFF2-40B4-BE49-F238E27FC236}">
                  <a16:creationId xmlns:a16="http://schemas.microsoft.com/office/drawing/2014/main" id="{9BA20543-4CF7-488E-87A7-974E8C43233F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0422" y="5576230"/>
              <a:ext cx="360000" cy="360000"/>
            </a:xfrm>
            <a:prstGeom prst="rect">
              <a:avLst/>
            </a:prstGeom>
          </p:spPr>
        </p:pic>
      </p:grp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A1EC7DF1-099E-40FC-9454-BBB09A1EB90C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はな　の　かずを　すうじでかきましょう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142385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はな　の　いろの　かずを　すうじでかきましょう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B9DD148-9837-4299-B725-A11B8B8B4903}"/>
              </a:ext>
            </a:extLst>
          </p:cNvPr>
          <p:cNvGrpSpPr/>
          <p:nvPr/>
        </p:nvGrpSpPr>
        <p:grpSpPr>
          <a:xfrm>
            <a:off x="385176" y="2410915"/>
            <a:ext cx="3960000" cy="3960000"/>
            <a:chOff x="385176" y="2410915"/>
            <a:chExt cx="3600000" cy="3600000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92BB6301-9EA9-479B-9F7C-4FF0EF2E56D1}"/>
                </a:ext>
              </a:extLst>
            </p:cNvPr>
            <p:cNvSpPr/>
            <p:nvPr/>
          </p:nvSpPr>
          <p:spPr>
            <a:xfrm>
              <a:off x="385176" y="2410915"/>
              <a:ext cx="3600000" cy="360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8F8A303C-A1DB-4372-8B0B-292F6469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543" y="3688259"/>
              <a:ext cx="594360" cy="1008698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6BCA1F10-F8AB-41CE-9325-124BAABD6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176" y="2545238"/>
              <a:ext cx="594360" cy="1008698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18C79575-A7A4-4144-ABE6-3464DCFC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66" y="4080993"/>
              <a:ext cx="594360" cy="1008698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E2E5A96-E978-442B-8839-7B3102712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540" y="3553465"/>
              <a:ext cx="594360" cy="1008698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DD04FD4C-26B9-42BF-92FC-D43EC58DE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482" y="4712619"/>
              <a:ext cx="594360" cy="1008698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BEEE1A00-98F3-4C34-99C4-266357168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640" y="4696015"/>
              <a:ext cx="594360" cy="1008698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90FA221B-A254-4998-B1F1-C5F8E482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568" y="2924651"/>
              <a:ext cx="594360" cy="1008698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07041A2-B9C0-4632-A22E-87AD14ACB403}"/>
              </a:ext>
            </a:extLst>
          </p:cNvPr>
          <p:cNvGrpSpPr/>
          <p:nvPr/>
        </p:nvGrpSpPr>
        <p:grpSpPr>
          <a:xfrm>
            <a:off x="5712714" y="1677751"/>
            <a:ext cx="2620009" cy="2449590"/>
            <a:chOff x="5712714" y="1677751"/>
            <a:chExt cx="2620009" cy="244959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9910B18-B0C8-4001-8D7E-467A3A3FD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149" y="2420461"/>
              <a:ext cx="1661160" cy="1706880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93F55238-9601-4FF0-97F9-84C204E3E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714" y="1677751"/>
              <a:ext cx="432000" cy="733164"/>
            </a:xfrm>
            <a:prstGeom prst="rect">
              <a:avLst/>
            </a:prstGeom>
          </p:spPr>
        </p:pic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9605FA4-F574-4041-811A-AB5A6A0EA5CB}"/>
                </a:ext>
              </a:extLst>
            </p:cNvPr>
            <p:cNvSpPr txBox="1"/>
            <p:nvPr/>
          </p:nvSpPr>
          <p:spPr>
            <a:xfrm>
              <a:off x="6134238" y="1866956"/>
              <a:ext cx="2198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　の　はな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C534573-5A33-4BE0-86EB-33DBE62882E8}"/>
              </a:ext>
            </a:extLst>
          </p:cNvPr>
          <p:cNvGrpSpPr/>
          <p:nvPr/>
        </p:nvGrpSpPr>
        <p:grpSpPr>
          <a:xfrm>
            <a:off x="8866270" y="1677751"/>
            <a:ext cx="2702568" cy="2449590"/>
            <a:chOff x="8866270" y="1677751"/>
            <a:chExt cx="2702568" cy="2449590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E4873852-BA87-41E2-93FA-37F9CCD0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70" y="1677751"/>
              <a:ext cx="432000" cy="733164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9492E600-D3C2-44EB-9B62-D8B80211C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101" y="2420461"/>
              <a:ext cx="1661160" cy="1706880"/>
            </a:xfrm>
            <a:prstGeom prst="rect">
              <a:avLst/>
            </a:prstGeom>
          </p:spPr>
        </p:pic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843206D8-016D-43E6-AF0B-1058629F0890}"/>
                </a:ext>
              </a:extLst>
            </p:cNvPr>
            <p:cNvSpPr txBox="1"/>
            <p:nvPr/>
          </p:nvSpPr>
          <p:spPr>
            <a:xfrm>
              <a:off x="9370353" y="1866956"/>
              <a:ext cx="2198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　の　はな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E0047B3-6299-4971-A953-F37E071AF585}"/>
              </a:ext>
            </a:extLst>
          </p:cNvPr>
          <p:cNvGrpSpPr/>
          <p:nvPr/>
        </p:nvGrpSpPr>
        <p:grpSpPr>
          <a:xfrm>
            <a:off x="5712714" y="4440584"/>
            <a:ext cx="2620009" cy="2275286"/>
            <a:chOff x="5712714" y="4440584"/>
            <a:chExt cx="2620009" cy="2275286"/>
          </a:xfrm>
        </p:grpSpPr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AB0CB4DA-F326-46EB-9522-495ED771D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2714" y="4440584"/>
              <a:ext cx="432000" cy="733164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8A517437-4EFF-4D29-8022-596E96729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6149" y="5008990"/>
              <a:ext cx="1661160" cy="1706880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3E04801-0343-41F2-883D-D7DA41FD9671}"/>
                </a:ext>
              </a:extLst>
            </p:cNvPr>
            <p:cNvSpPr txBox="1"/>
            <p:nvPr/>
          </p:nvSpPr>
          <p:spPr>
            <a:xfrm>
              <a:off x="6134238" y="4590935"/>
              <a:ext cx="2198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　の　はな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840E68E-40D7-44AA-9B72-938DAD39DBFF}"/>
              </a:ext>
            </a:extLst>
          </p:cNvPr>
          <p:cNvGrpSpPr/>
          <p:nvPr/>
        </p:nvGrpSpPr>
        <p:grpSpPr>
          <a:xfrm>
            <a:off x="8866270" y="4440584"/>
            <a:ext cx="2702568" cy="2275286"/>
            <a:chOff x="8866270" y="4440584"/>
            <a:chExt cx="2702568" cy="2275286"/>
          </a:xfrm>
        </p:grpSpPr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A08023E5-D2E0-42C9-B2F1-BEBE0B1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270" y="4440584"/>
              <a:ext cx="432000" cy="733164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1CBF2EC9-0892-4B04-8E34-D3A5CF61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5101" y="5008990"/>
              <a:ext cx="1661160" cy="1706880"/>
            </a:xfrm>
            <a:prstGeom prst="rect">
              <a:avLst/>
            </a:prstGeom>
          </p:spPr>
        </p:pic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BD51D30D-0C96-4B9B-8408-E9FC22F97BAC}"/>
                </a:ext>
              </a:extLst>
            </p:cNvPr>
            <p:cNvSpPr txBox="1"/>
            <p:nvPr/>
          </p:nvSpPr>
          <p:spPr>
            <a:xfrm>
              <a:off x="9370353" y="4590935"/>
              <a:ext cx="2198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　の　はな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5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DE37DE-2670-42F1-8480-6D637356729D}"/>
              </a:ext>
            </a:extLst>
          </p:cNvPr>
          <p:cNvSpPr txBox="1"/>
          <p:nvPr/>
        </p:nvSpPr>
        <p:spPr>
          <a:xfrm>
            <a:off x="444793" y="667457"/>
            <a:ext cx="1051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はな　の　いろの　かずを　すうじでかきましょう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8C1685C7-C9F0-438F-93DF-96CDE87CFF84}"/>
              </a:ext>
            </a:extLst>
          </p:cNvPr>
          <p:cNvGrpSpPr/>
          <p:nvPr/>
        </p:nvGrpSpPr>
        <p:grpSpPr>
          <a:xfrm>
            <a:off x="4827815" y="1768951"/>
            <a:ext cx="2110127" cy="1911510"/>
            <a:chOff x="4827815" y="1768951"/>
            <a:chExt cx="2110127" cy="1911510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69910B18-B0C8-4001-8D7E-467A3A3FD45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525" y="2420461"/>
              <a:ext cx="1260000" cy="1260000"/>
            </a:xfrm>
            <a:prstGeom prst="rect">
              <a:avLst/>
            </a:prstGeom>
          </p:spPr>
        </p:pic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9605FA4-F574-4041-811A-AB5A6A0EA5CB}"/>
                </a:ext>
              </a:extLst>
            </p:cNvPr>
            <p:cNvSpPr txBox="1"/>
            <p:nvPr/>
          </p:nvSpPr>
          <p:spPr>
            <a:xfrm>
              <a:off x="5369596" y="1962651"/>
              <a:ext cx="1568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いろのはな</a:t>
              </a:r>
            </a:p>
          </p:txBody>
        </p:sp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83F39270-433A-46D9-ADAD-09416538A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815" y="1768951"/>
              <a:ext cx="693420" cy="651510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01C5E93-455D-49E8-AF6A-33A88034F7DE}"/>
              </a:ext>
            </a:extLst>
          </p:cNvPr>
          <p:cNvGrpSpPr/>
          <p:nvPr/>
        </p:nvGrpSpPr>
        <p:grpSpPr>
          <a:xfrm>
            <a:off x="7007039" y="1768951"/>
            <a:ext cx="2107483" cy="1911510"/>
            <a:chOff x="7007039" y="1768951"/>
            <a:chExt cx="2107483" cy="191151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E365416D-E5E2-42E8-8450-212EFA173FA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3215" y="2420461"/>
              <a:ext cx="1260000" cy="1260000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D4FE8BF-F6EF-4BCF-8C60-E263788F8A65}"/>
                </a:ext>
              </a:extLst>
            </p:cNvPr>
            <p:cNvSpPr txBox="1"/>
            <p:nvPr/>
          </p:nvSpPr>
          <p:spPr>
            <a:xfrm>
              <a:off x="7546176" y="1962651"/>
              <a:ext cx="1568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いろのはな</a:t>
              </a:r>
            </a:p>
          </p:txBody>
        </p:sp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B75B76D3-54FB-424F-AB79-EA29174BE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039" y="1768951"/>
              <a:ext cx="693420" cy="651510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6CFFEF3-5F48-4959-9006-35744D577B96}"/>
              </a:ext>
            </a:extLst>
          </p:cNvPr>
          <p:cNvGrpSpPr/>
          <p:nvPr/>
        </p:nvGrpSpPr>
        <p:grpSpPr>
          <a:xfrm>
            <a:off x="9545195" y="1768951"/>
            <a:ext cx="2124173" cy="1853810"/>
            <a:chOff x="9545195" y="1768951"/>
            <a:chExt cx="2124173" cy="1853810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4FB9D6DB-DBED-4D9C-A4DB-E9AB6C55D4A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1905" y="2362761"/>
              <a:ext cx="1260000" cy="1260000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086AA86C-49F7-48DD-B5F4-7A0E5F62D878}"/>
                </a:ext>
              </a:extLst>
            </p:cNvPr>
            <p:cNvSpPr txBox="1"/>
            <p:nvPr/>
          </p:nvSpPr>
          <p:spPr>
            <a:xfrm>
              <a:off x="10101022" y="1962651"/>
              <a:ext cx="1568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いろのはな</a:t>
              </a:r>
            </a:p>
          </p:txBody>
        </p:sp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E9C1D386-7614-46BF-AED1-A1B2904D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5195" y="1768951"/>
              <a:ext cx="693420" cy="651510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BB1CBF2-EF32-4A30-BD50-223595BC67C8}"/>
              </a:ext>
            </a:extLst>
          </p:cNvPr>
          <p:cNvGrpSpPr/>
          <p:nvPr/>
        </p:nvGrpSpPr>
        <p:grpSpPr>
          <a:xfrm>
            <a:off x="4827815" y="4357480"/>
            <a:ext cx="2110127" cy="1911510"/>
            <a:chOff x="4827815" y="4357480"/>
            <a:chExt cx="2110127" cy="1911510"/>
          </a:xfrm>
        </p:grpSpPr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8A517437-4EFF-4D29-8022-596E967290A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4525" y="5008990"/>
              <a:ext cx="1260000" cy="1260000"/>
            </a:xfrm>
            <a:prstGeom prst="rect">
              <a:avLst/>
            </a:prstGeom>
          </p:spPr>
        </p:pic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23E04801-0343-41F2-883D-D7DA41FD9671}"/>
                </a:ext>
              </a:extLst>
            </p:cNvPr>
            <p:cNvSpPr txBox="1"/>
            <p:nvPr/>
          </p:nvSpPr>
          <p:spPr>
            <a:xfrm>
              <a:off x="5369596" y="4590935"/>
              <a:ext cx="1568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いろのはな</a:t>
              </a: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01568C2B-28E3-4555-B41D-F6AA816A3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7815" y="4357480"/>
              <a:ext cx="693420" cy="651510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F72C743-8A12-414D-A8EB-4B82B0778C65}"/>
              </a:ext>
            </a:extLst>
          </p:cNvPr>
          <p:cNvGrpSpPr/>
          <p:nvPr/>
        </p:nvGrpSpPr>
        <p:grpSpPr>
          <a:xfrm>
            <a:off x="7007039" y="4357480"/>
            <a:ext cx="2107483" cy="1911510"/>
            <a:chOff x="7007039" y="4357480"/>
            <a:chExt cx="2107483" cy="191151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B25515F-C1FF-4660-B813-63094D5CF19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3215" y="5008990"/>
              <a:ext cx="1260000" cy="1260000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0AB1ED7-CBF4-4E5D-9548-482B2C814101}"/>
                </a:ext>
              </a:extLst>
            </p:cNvPr>
            <p:cNvSpPr txBox="1"/>
            <p:nvPr/>
          </p:nvSpPr>
          <p:spPr>
            <a:xfrm>
              <a:off x="7546176" y="4590935"/>
              <a:ext cx="1568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いろのはな</a:t>
              </a:r>
            </a:p>
          </p:txBody>
        </p:sp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8060507F-5353-4C1D-992E-A18F4C89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039" y="4357480"/>
              <a:ext cx="693420" cy="651510"/>
            </a:xfrm>
            <a:prstGeom prst="rect">
              <a:avLst/>
            </a:prstGeom>
          </p:spPr>
        </p:pic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2B9998C-A600-429A-89CE-6ADD58767C27}"/>
              </a:ext>
            </a:extLst>
          </p:cNvPr>
          <p:cNvGrpSpPr/>
          <p:nvPr/>
        </p:nvGrpSpPr>
        <p:grpSpPr>
          <a:xfrm>
            <a:off x="9545195" y="4357480"/>
            <a:ext cx="2124173" cy="1901964"/>
            <a:chOff x="9545195" y="4357480"/>
            <a:chExt cx="2124173" cy="1901964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2C8F0C0-317F-44CC-8584-EBB4EB2DE60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1905" y="4999444"/>
              <a:ext cx="1260000" cy="1260000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C0E568A-8455-4AD7-9FE5-2EAB30FEF3D9}"/>
                </a:ext>
              </a:extLst>
            </p:cNvPr>
            <p:cNvSpPr txBox="1"/>
            <p:nvPr/>
          </p:nvSpPr>
          <p:spPr>
            <a:xfrm>
              <a:off x="10101022" y="4590935"/>
              <a:ext cx="15683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/>
                <a:t>いろのはな</a:t>
              </a:r>
            </a:p>
          </p:txBody>
        </p:sp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A6C7770-6A13-4871-A579-A87FA0FC2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5195" y="4357480"/>
              <a:ext cx="693420" cy="651510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A9411E8-54D7-481C-8AFF-06AE1226A7C0}"/>
              </a:ext>
            </a:extLst>
          </p:cNvPr>
          <p:cNvGrpSpPr>
            <a:grpSpLocks noChangeAspect="1"/>
          </p:cNvGrpSpPr>
          <p:nvPr/>
        </p:nvGrpSpPr>
        <p:grpSpPr>
          <a:xfrm>
            <a:off x="198246" y="2410543"/>
            <a:ext cx="3960000" cy="3960000"/>
            <a:chOff x="414011" y="2557480"/>
            <a:chExt cx="3600000" cy="3600000"/>
          </a:xfrm>
        </p:grpSpPr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92BB6301-9EA9-479B-9F7C-4FF0EF2E56D1}"/>
                </a:ext>
              </a:extLst>
            </p:cNvPr>
            <p:cNvSpPr/>
            <p:nvPr/>
          </p:nvSpPr>
          <p:spPr>
            <a:xfrm>
              <a:off x="414011" y="2557480"/>
              <a:ext cx="3600000" cy="3600000"/>
            </a:xfrm>
            <a:prstGeom prst="ellipse">
              <a:avLst/>
            </a:prstGeom>
            <a:solidFill>
              <a:srgbClr val="FFCC99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7ACAE24-1922-4596-9DD7-66C4758E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30" y="3388237"/>
              <a:ext cx="520065" cy="488633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598790A-2093-48DF-8F65-F19A09387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546" y="3423346"/>
              <a:ext cx="520065" cy="488633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3380DF4-2FAC-4B9A-BD04-D06D88FB4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19" y="2736821"/>
              <a:ext cx="520065" cy="488633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B1C9915B-C05E-403C-ADF1-FF266F36B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085" y="4612774"/>
              <a:ext cx="520065" cy="488633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B44EEFA-3283-43E6-A495-69F1D4C7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933" y="5263768"/>
              <a:ext cx="520065" cy="488633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E0D7419-7F58-43FA-8A32-E2CEC32DB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836" y="3027004"/>
              <a:ext cx="520065" cy="488633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66EB6D30-853D-409E-BA4D-CE45EC867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023" y="5385127"/>
              <a:ext cx="520065" cy="488633"/>
            </a:xfrm>
            <a:prstGeom prst="rect">
              <a:avLst/>
            </a:prstGeom>
          </p:spPr>
        </p:pic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2D77AD84-7BAD-4DF9-8873-42E552747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753" y="2618446"/>
              <a:ext cx="520065" cy="488633"/>
            </a:xfrm>
            <a:prstGeom prst="rect">
              <a:avLst/>
            </a:prstGeom>
          </p:spPr>
        </p:pic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3CA58957-8583-4326-A861-80C73DA3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883" y="3491335"/>
              <a:ext cx="520065" cy="488633"/>
            </a:xfrm>
            <a:prstGeom prst="rect">
              <a:avLst/>
            </a:prstGeom>
          </p:spPr>
        </p:pic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0841A43C-2F62-417E-8DF8-584BFB507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114" y="4664864"/>
              <a:ext cx="520065" cy="488633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59EBA7CE-B412-4E6A-AB8A-5A86E9427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614" y="5370717"/>
              <a:ext cx="520065" cy="488633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C6B76D32-F75A-48ED-9EA4-8D9841288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15" y="3772308"/>
              <a:ext cx="520065" cy="488633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236076C6-DB7A-47F1-AE07-641D8EF0A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17" y="4466866"/>
              <a:ext cx="520065" cy="488633"/>
            </a:xfrm>
            <a:prstGeom prst="rect">
              <a:avLst/>
            </a:prstGeom>
          </p:spPr>
        </p:pic>
        <p:pic>
          <p:nvPicPr>
            <p:cNvPr id="78" name="図 77">
              <a:extLst>
                <a:ext uri="{FF2B5EF4-FFF2-40B4-BE49-F238E27FC236}">
                  <a16:creationId xmlns:a16="http://schemas.microsoft.com/office/drawing/2014/main" id="{132252A3-1E6E-4076-B40F-9C2A67B38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057" y="5064958"/>
              <a:ext cx="520065" cy="488633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8839B1AA-B969-4E31-889A-E05A6117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698" y="2839909"/>
              <a:ext cx="520065" cy="488633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8CA0549C-8DF5-4D47-A876-A6A4C85FD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545" y="4546673"/>
              <a:ext cx="520065" cy="488633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B5A97F4C-2ED3-4574-A9C8-7C625BCEB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063" y="4069354"/>
              <a:ext cx="520065" cy="488633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3C7E1123-3539-4A04-A873-6CC704580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908" y="3965094"/>
              <a:ext cx="520065" cy="488633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1FE9C826-D5D5-40C7-98CE-4A7B98E75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637" y="4023672"/>
              <a:ext cx="520065" cy="488633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0BC40D76-A502-4287-AD0B-E67B7B53C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25" y="3890777"/>
              <a:ext cx="520065" cy="48863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80C3B66D-C028-479C-A56D-E2D7D131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55" y="5019452"/>
              <a:ext cx="520065" cy="488633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id="{78EC179B-A0A5-45B8-919E-AA8CD6F60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7664" y="4494284"/>
              <a:ext cx="520065" cy="488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14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96</Words>
  <Application>Microsoft Office PowerPoint</Application>
  <PresentationFormat>ワイド画面</PresentationFormat>
  <Paragraphs>30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42</cp:revision>
  <cp:lastPrinted>2020-05-20T06:46:41Z</cp:lastPrinted>
  <dcterms:created xsi:type="dcterms:W3CDTF">2020-05-18T04:09:37Z</dcterms:created>
  <dcterms:modified xsi:type="dcterms:W3CDTF">2020-05-20T06:56:35Z</dcterms:modified>
</cp:coreProperties>
</file>