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3" r:id="rId1"/>
  </p:sldMasterIdLst>
  <p:notesMasterIdLst>
    <p:notesMasterId r:id="rId3"/>
  </p:notesMasterIdLst>
  <p:sldIdLst>
    <p:sldId id="342"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3C4A3"/>
    <a:srgbClr val="CCFFCC"/>
    <a:srgbClr val="CCFF99"/>
    <a:srgbClr val="EE8688"/>
    <a:srgbClr val="E6E6E6"/>
    <a:srgbClr val="FFFFCC"/>
    <a:srgbClr val="4F81BD"/>
    <a:srgbClr val="FFB5BA"/>
    <a:srgbClr val="D996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66" autoAdjust="0"/>
    <p:restoredTop sz="94660"/>
  </p:normalViewPr>
  <p:slideViewPr>
    <p:cSldViewPr>
      <p:cViewPr varScale="1">
        <p:scale>
          <a:sx n="111" d="100"/>
          <a:sy n="111" d="100"/>
        </p:scale>
        <p:origin x="1608" y="114"/>
      </p:cViewPr>
      <p:guideLst>
        <p:guide orient="horz" pos="2160"/>
        <p:guide pos="3120"/>
      </p:guideLst>
    </p:cSldViewPr>
  </p:slideViewPr>
  <p:notesTextViewPr>
    <p:cViewPr>
      <p:scale>
        <a:sx n="1" d="1"/>
        <a:sy n="1" d="1"/>
      </p:scale>
      <p:origin x="0" y="0"/>
    </p:cViewPr>
  </p:notesTextViewPr>
  <p:sorterViewPr>
    <p:cViewPr varScale="1">
      <p:scale>
        <a:sx n="100" d="100"/>
        <a:sy n="100" d="100"/>
      </p:scale>
      <p:origin x="0" y="-9696"/>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6159973-65A8-443C-9421-9CD8EF2B3180}" type="datetimeFigureOut">
              <a:rPr kumimoji="1" lang="ja-JP" altLang="en-US" smtClean="0"/>
              <a:t>2022/2/17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44804B09-4F5E-4442-8DB7-731DFCB237B2}" type="slidenum">
              <a:rPr kumimoji="1" lang="ja-JP" altLang="en-US" smtClean="0"/>
              <a:t>‹#›</a:t>
            </a:fld>
            <a:endParaRPr kumimoji="1" lang="ja-JP" altLang="en-US"/>
          </a:p>
        </p:txBody>
      </p:sp>
    </p:spTree>
    <p:extLst>
      <p:ext uri="{BB962C8B-B14F-4D97-AF65-F5344CB8AC3E}">
        <p14:creationId xmlns:p14="http://schemas.microsoft.com/office/powerpoint/2010/main" val="18811848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44F3F95-1DE9-F948-9ABE-A8F6E5B8157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04841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ロゴ無し-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0" name="テキスト プレースホルダー 12">
            <a:extLst>
              <a:ext uri="{FF2B5EF4-FFF2-40B4-BE49-F238E27FC236}">
                <a16:creationId xmlns:a16="http://schemas.microsoft.com/office/drawing/2014/main" id="{2B853A86-3EEA-354D-94D1-2263E9AA6352}"/>
              </a:ext>
            </a:extLst>
          </p:cNvPr>
          <p:cNvSpPr>
            <a:spLocks noGrp="1"/>
          </p:cNvSpPr>
          <p:nvPr>
            <p:ph type="body" sz="quarter" idx="13"/>
          </p:nvPr>
        </p:nvSpPr>
        <p:spPr>
          <a:xfrm>
            <a:off x="0" y="828000"/>
            <a:ext cx="9907200" cy="550884"/>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Tree>
    <p:extLst>
      <p:ext uri="{BB962C8B-B14F-4D97-AF65-F5344CB8AC3E}">
        <p14:creationId xmlns:p14="http://schemas.microsoft.com/office/powerpoint/2010/main" val="215633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中扉・目次2">
    <p:spTree>
      <p:nvGrpSpPr>
        <p:cNvPr id="1" name=""/>
        <p:cNvGrpSpPr/>
        <p:nvPr/>
      </p:nvGrpSpPr>
      <p:grpSpPr>
        <a:xfrm>
          <a:off x="0" y="0"/>
          <a:ext cx="0" cy="0"/>
          <a:chOff x="0" y="0"/>
          <a:chExt cx="0" cy="0"/>
        </a:xfrm>
      </p:grpSpPr>
      <p:sp>
        <p:nvSpPr>
          <p:cNvPr id="101"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chemeClr val="accent2"/>
            </a:fgClr>
            <a:bgClr>
              <a:srgbClr val="DF637E"/>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02"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1000">
                <a:schemeClr val="accent4"/>
              </a:gs>
              <a:gs pos="62000">
                <a:schemeClr val="accent2">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grpSp>
        <p:nvGrpSpPr>
          <p:cNvPr id="16" name="グループ化 15"/>
          <p:cNvGrpSpPr/>
          <p:nvPr userDrawn="1"/>
        </p:nvGrpSpPr>
        <p:grpSpPr>
          <a:xfrm rot="16200000">
            <a:off x="-1117606" y="1574806"/>
            <a:ext cx="2819400" cy="126987"/>
            <a:chOff x="900632" y="1414463"/>
            <a:chExt cx="7938089" cy="357535"/>
          </a:xfrm>
          <a:solidFill>
            <a:schemeClr val="bg1">
              <a:alpha val="17000"/>
            </a:schemeClr>
          </a:solidFill>
        </p:grpSpPr>
        <p:sp>
          <p:nvSpPr>
            <p:cNvPr id="17"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1"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3"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4"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97"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a:t>マスター テキストの書式設定</a:t>
            </a:r>
          </a:p>
          <a:p>
            <a:pPr marL="342900" lvl="1" indent="-342900" defTabSz="457200">
              <a:lnSpc>
                <a:spcPct val="150000"/>
              </a:lnSpc>
              <a:buFont typeface="+mj-lt"/>
              <a:buAutoNum type="arabicPeriod"/>
            </a:pPr>
            <a:r>
              <a:rPr kumimoji="1" lang="ja-JP" altLang="en-US"/>
              <a:t>第 </a:t>
            </a:r>
            <a:r>
              <a:rPr kumimoji="1" lang="en-US" altLang="ja-JP"/>
              <a:t>2 </a:t>
            </a:r>
            <a:r>
              <a:rPr kumimoji="1" lang="ja-JP" altLang="en-US"/>
              <a:t>レベル</a:t>
            </a:r>
          </a:p>
          <a:p>
            <a:pPr marL="342900" lvl="2" indent="-342900" defTabSz="457200">
              <a:lnSpc>
                <a:spcPct val="150000"/>
              </a:lnSpc>
              <a:buFont typeface="+mj-lt"/>
              <a:buAutoNum type="arabicPeriod"/>
            </a:pPr>
            <a:r>
              <a:rPr kumimoji="1" lang="ja-JP" altLang="en-US"/>
              <a:t>第 </a:t>
            </a:r>
            <a:r>
              <a:rPr kumimoji="1" lang="en-US" altLang="ja-JP"/>
              <a:t>3 </a:t>
            </a:r>
            <a:r>
              <a:rPr kumimoji="1" lang="ja-JP" altLang="en-US"/>
              <a:t>レベル</a:t>
            </a:r>
          </a:p>
          <a:p>
            <a:pPr marL="342900" lvl="3" indent="-342900" defTabSz="457200">
              <a:lnSpc>
                <a:spcPct val="150000"/>
              </a:lnSpc>
              <a:buFont typeface="+mj-lt"/>
              <a:buAutoNum type="arabicPeriod"/>
            </a:pPr>
            <a:r>
              <a:rPr kumimoji="1" lang="ja-JP" altLang="en-US"/>
              <a:t>第 </a:t>
            </a:r>
            <a:r>
              <a:rPr kumimoji="1" lang="en-US" altLang="ja-JP"/>
              <a:t>4 </a:t>
            </a:r>
            <a:r>
              <a:rPr kumimoji="1" lang="ja-JP" altLang="en-US"/>
              <a:t>レベル</a:t>
            </a:r>
          </a:p>
          <a:p>
            <a:pPr marL="342900" lvl="4" indent="-342900" defTabSz="457200">
              <a:lnSpc>
                <a:spcPct val="150000"/>
              </a:lnSpc>
              <a:buFont typeface="+mj-lt"/>
              <a:buAutoNum type="arabicPeriod"/>
            </a:pPr>
            <a:r>
              <a:rPr kumimoji="1" lang="ja-JP" altLang="en-US"/>
              <a:t>第 </a:t>
            </a:r>
            <a:r>
              <a:rPr kumimoji="1" lang="en-US" altLang="ja-JP"/>
              <a:t>5 </a:t>
            </a:r>
            <a:r>
              <a:rPr kumimoji="1" lang="ja-JP" altLang="en-US"/>
              <a:t>レベル</a:t>
            </a:r>
            <a:endParaRPr kumimoji="1" lang="ja-JP" altLang="en-US" dirty="0"/>
          </a:p>
        </p:txBody>
      </p:sp>
      <p:pic>
        <p:nvPicPr>
          <p:cNvPr id="2" name="図 1"/>
          <p:cNvPicPr>
            <a:picLocks noChangeAspect="1"/>
          </p:cNvPicPr>
          <p:nvPr userDrawn="1"/>
        </p:nvPicPr>
        <p:blipFill>
          <a:blip r:embed="rId2"/>
          <a:stretch>
            <a:fillRect/>
          </a:stretch>
        </p:blipFill>
        <p:spPr>
          <a:xfrm>
            <a:off x="8505089" y="5715000"/>
            <a:ext cx="1176630" cy="1005927"/>
          </a:xfrm>
          <a:prstGeom prst="rect">
            <a:avLst/>
          </a:prstGeom>
        </p:spPr>
      </p:pic>
    </p:spTree>
    <p:extLst>
      <p:ext uri="{BB962C8B-B14F-4D97-AF65-F5344CB8AC3E}">
        <p14:creationId xmlns:p14="http://schemas.microsoft.com/office/powerpoint/2010/main" val="2765788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中扉・目次3">
    <p:spTree>
      <p:nvGrpSpPr>
        <p:cNvPr id="1" name=""/>
        <p:cNvGrpSpPr/>
        <p:nvPr/>
      </p:nvGrpSpPr>
      <p:grpSpPr>
        <a:xfrm>
          <a:off x="0" y="0"/>
          <a:ext cx="0" cy="0"/>
          <a:chOff x="0" y="0"/>
          <a:chExt cx="0" cy="0"/>
        </a:xfrm>
      </p:grpSpPr>
      <p:sp>
        <p:nvSpPr>
          <p:cNvPr id="10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chemeClr val="accent3"/>
            </a:fgClr>
            <a:bgClr>
              <a:srgbClr val="7EC4C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0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6000">
                <a:schemeClr val="accent5"/>
              </a:gs>
              <a:gs pos="67000">
                <a:schemeClr val="accent3">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12" name="テキスト プレースホルダー 13">
            <a:extLst>
              <a:ext uri="{FF2B5EF4-FFF2-40B4-BE49-F238E27FC236}">
                <a16:creationId xmlns:a16="http://schemas.microsoft.com/office/drawing/2014/main" id="{013672E4-8361-284E-8D6A-CC652AA0D4A3}"/>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a:t>マスター テキストの書式設定</a:t>
            </a:r>
          </a:p>
          <a:p>
            <a:pPr marL="342900" lvl="1" indent="-342900" defTabSz="457200">
              <a:lnSpc>
                <a:spcPct val="150000"/>
              </a:lnSpc>
              <a:buFont typeface="+mj-lt"/>
              <a:buAutoNum type="arabicPeriod"/>
            </a:pPr>
            <a:r>
              <a:rPr kumimoji="1" lang="ja-JP" altLang="en-US"/>
              <a:t>第 </a:t>
            </a:r>
            <a:r>
              <a:rPr kumimoji="1" lang="en-US" altLang="ja-JP"/>
              <a:t>2 </a:t>
            </a:r>
            <a:r>
              <a:rPr kumimoji="1" lang="ja-JP" altLang="en-US"/>
              <a:t>レベル</a:t>
            </a:r>
          </a:p>
          <a:p>
            <a:pPr marL="342900" lvl="2" indent="-342900" defTabSz="457200">
              <a:lnSpc>
                <a:spcPct val="150000"/>
              </a:lnSpc>
              <a:buFont typeface="+mj-lt"/>
              <a:buAutoNum type="arabicPeriod"/>
            </a:pPr>
            <a:r>
              <a:rPr kumimoji="1" lang="ja-JP" altLang="en-US"/>
              <a:t>第 </a:t>
            </a:r>
            <a:r>
              <a:rPr kumimoji="1" lang="en-US" altLang="ja-JP"/>
              <a:t>3 </a:t>
            </a:r>
            <a:r>
              <a:rPr kumimoji="1" lang="ja-JP" altLang="en-US"/>
              <a:t>レベル</a:t>
            </a:r>
          </a:p>
          <a:p>
            <a:pPr marL="342900" lvl="3" indent="-342900" defTabSz="457200">
              <a:lnSpc>
                <a:spcPct val="150000"/>
              </a:lnSpc>
              <a:buFont typeface="+mj-lt"/>
              <a:buAutoNum type="arabicPeriod"/>
            </a:pPr>
            <a:r>
              <a:rPr kumimoji="1" lang="ja-JP" altLang="en-US"/>
              <a:t>第 </a:t>
            </a:r>
            <a:r>
              <a:rPr kumimoji="1" lang="en-US" altLang="ja-JP"/>
              <a:t>4 </a:t>
            </a:r>
            <a:r>
              <a:rPr kumimoji="1" lang="ja-JP" altLang="en-US"/>
              <a:t>レベル</a:t>
            </a:r>
          </a:p>
          <a:p>
            <a:pPr marL="342900" lvl="4" indent="-342900" defTabSz="457200">
              <a:lnSpc>
                <a:spcPct val="150000"/>
              </a:lnSpc>
              <a:buFont typeface="+mj-lt"/>
              <a:buAutoNum type="arabicPeriod"/>
            </a:pPr>
            <a:r>
              <a:rPr kumimoji="1" lang="ja-JP" altLang="en-US"/>
              <a:t>第 </a:t>
            </a:r>
            <a:r>
              <a:rPr kumimoji="1" lang="en-US" altLang="ja-JP"/>
              <a:t>5 </a:t>
            </a:r>
            <a:r>
              <a:rPr kumimoji="1" lang="ja-JP" altLang="en-US"/>
              <a:t>レベル</a:t>
            </a:r>
          </a:p>
        </p:txBody>
      </p:sp>
      <p:grpSp>
        <p:nvGrpSpPr>
          <p:cNvPr id="16" name="グループ化 15"/>
          <p:cNvGrpSpPr/>
          <p:nvPr userDrawn="1"/>
        </p:nvGrpSpPr>
        <p:grpSpPr>
          <a:xfrm rot="16200000">
            <a:off x="-1117606" y="1574806"/>
            <a:ext cx="2819400" cy="126987"/>
            <a:chOff x="900632" y="1414463"/>
            <a:chExt cx="7938089" cy="357535"/>
          </a:xfrm>
          <a:solidFill>
            <a:schemeClr val="bg1">
              <a:alpha val="17000"/>
            </a:schemeClr>
          </a:solidFill>
        </p:grpSpPr>
        <p:sp>
          <p:nvSpPr>
            <p:cNvPr id="17"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1"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3"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4"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pic>
        <p:nvPicPr>
          <p:cNvPr id="2" name="図 1"/>
          <p:cNvPicPr>
            <a:picLocks noChangeAspect="1"/>
          </p:cNvPicPr>
          <p:nvPr userDrawn="1"/>
        </p:nvPicPr>
        <p:blipFill>
          <a:blip r:embed="rId2"/>
          <a:stretch>
            <a:fillRect/>
          </a:stretch>
        </p:blipFill>
        <p:spPr>
          <a:xfrm>
            <a:off x="8505089" y="5715000"/>
            <a:ext cx="1176630" cy="1005927"/>
          </a:xfrm>
          <a:prstGeom prst="rect">
            <a:avLst/>
          </a:prstGeom>
        </p:spPr>
      </p:pic>
    </p:spTree>
    <p:extLst>
      <p:ext uri="{BB962C8B-B14F-4D97-AF65-F5344CB8AC3E}">
        <p14:creationId xmlns:p14="http://schemas.microsoft.com/office/powerpoint/2010/main" val="11710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ロゴ無し-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027"/>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9"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2"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Tree>
    <p:extLst>
      <p:ext uri="{BB962C8B-B14F-4D97-AF65-F5344CB8AC3E}">
        <p14:creationId xmlns:p14="http://schemas.microsoft.com/office/powerpoint/2010/main" val="341615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ロゴ無し-白紙">
    <p:spTree>
      <p:nvGrpSpPr>
        <p:cNvPr id="1" name=""/>
        <p:cNvGrpSpPr/>
        <p:nvPr/>
      </p:nvGrpSpPr>
      <p:grpSpPr>
        <a:xfrm>
          <a:off x="0" y="0"/>
          <a:ext cx="0" cy="0"/>
          <a:chOff x="0" y="0"/>
          <a:chExt cx="0" cy="0"/>
        </a:xfrm>
      </p:grpSpPr>
      <p:sp>
        <p:nvSpPr>
          <p:cNvPr id="18"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40222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ロゴ有-タイトル＆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04203"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2"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3"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15"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6"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pic>
        <p:nvPicPr>
          <p:cNvPr id="2" name="図 1"/>
          <p:cNvPicPr>
            <a:picLocks noChangeAspect="1"/>
          </p:cNvPicPr>
          <p:nvPr userDrawn="1"/>
        </p:nvPicPr>
        <p:blipFill>
          <a:blip r:embed="rId2"/>
          <a:stretch>
            <a:fillRect/>
          </a:stretch>
        </p:blipFill>
        <p:spPr>
          <a:xfrm>
            <a:off x="360086" y="6534000"/>
            <a:ext cx="2030144" cy="207282"/>
          </a:xfrm>
          <a:prstGeom prst="rect">
            <a:avLst/>
          </a:prstGeom>
        </p:spPr>
      </p:pic>
    </p:spTree>
    <p:extLst>
      <p:ext uri="{BB962C8B-B14F-4D97-AF65-F5344CB8AC3E}">
        <p14:creationId xmlns:p14="http://schemas.microsoft.com/office/powerpoint/2010/main" val="137050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有-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1"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5"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16"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7"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pic>
        <p:nvPicPr>
          <p:cNvPr id="2" name="図 1"/>
          <p:cNvPicPr>
            <a:picLocks noChangeAspect="1"/>
          </p:cNvPicPr>
          <p:nvPr userDrawn="1"/>
        </p:nvPicPr>
        <p:blipFill>
          <a:blip r:embed="rId2"/>
          <a:stretch>
            <a:fillRect/>
          </a:stretch>
        </p:blipFill>
        <p:spPr>
          <a:xfrm>
            <a:off x="360086" y="6534000"/>
            <a:ext cx="2030144" cy="207282"/>
          </a:xfrm>
          <a:prstGeom prst="rect">
            <a:avLst/>
          </a:prstGeom>
        </p:spPr>
      </p:pic>
    </p:spTree>
    <p:extLst>
      <p:ext uri="{BB962C8B-B14F-4D97-AF65-F5344CB8AC3E}">
        <p14:creationId xmlns:p14="http://schemas.microsoft.com/office/powerpoint/2010/main" val="3444786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ロゴ有-白紙">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pic>
        <p:nvPicPr>
          <p:cNvPr id="4" name="図 3"/>
          <p:cNvPicPr>
            <a:picLocks noChangeAspect="1"/>
          </p:cNvPicPr>
          <p:nvPr userDrawn="1"/>
        </p:nvPicPr>
        <p:blipFill>
          <a:blip r:embed="rId2"/>
          <a:stretch>
            <a:fillRect/>
          </a:stretch>
        </p:blipFill>
        <p:spPr>
          <a:xfrm>
            <a:off x="360086" y="6534000"/>
            <a:ext cx="2030144" cy="207282"/>
          </a:xfrm>
          <a:prstGeom prst="rect">
            <a:avLst/>
          </a:prstGeom>
        </p:spPr>
      </p:pic>
    </p:spTree>
    <p:extLst>
      <p:ext uri="{BB962C8B-B14F-4D97-AF65-F5344CB8AC3E}">
        <p14:creationId xmlns:p14="http://schemas.microsoft.com/office/powerpoint/2010/main" val="2400960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表紙1">
    <p:spTree>
      <p:nvGrpSpPr>
        <p:cNvPr id="1" name=""/>
        <p:cNvGrpSpPr/>
        <p:nvPr/>
      </p:nvGrpSpPr>
      <p:grpSpPr>
        <a:xfrm>
          <a:off x="0" y="0"/>
          <a:ext cx="0" cy="0"/>
          <a:chOff x="0" y="0"/>
          <a:chExt cx="0" cy="0"/>
        </a:xfrm>
      </p:grpSpPr>
      <p:sp>
        <p:nvSpPr>
          <p:cNvPr id="6" name="テキスト プレースホルダー 6">
            <a:extLst>
              <a:ext uri="{FF2B5EF4-FFF2-40B4-BE49-F238E27FC236}">
                <a16:creationId xmlns:a16="http://schemas.microsoft.com/office/drawing/2014/main" id="{947288C7-7203-D54E-8629-CD9317DDB283}"/>
              </a:ext>
            </a:extLst>
          </p:cNvPr>
          <p:cNvSpPr txBox="1">
            <a:spLocks/>
          </p:cNvSpPr>
          <p:nvPr userDrawn="1"/>
        </p:nvSpPr>
        <p:spPr>
          <a:xfrm>
            <a:off x="0" y="3886200"/>
            <a:ext cx="9906000" cy="3000118"/>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C430249E-AE45-AB46-9462-F239EA5FB436}"/>
              </a:ext>
            </a:extLst>
          </p:cNvPr>
          <p:cNvSpPr txBox="1">
            <a:spLocks/>
          </p:cNvSpPr>
          <p:nvPr userDrawn="1"/>
        </p:nvSpPr>
        <p:spPr>
          <a:xfrm>
            <a:off x="4165600" y="3886200"/>
            <a:ext cx="5740400" cy="300011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3858857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3858857 w 9907200"/>
              <a:gd name="connsiteY4" fmla="*/ 5588 h 827999"/>
              <a:gd name="connsiteX0" fmla="*/ 5052983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5052983 w 9907200"/>
              <a:gd name="connsiteY4" fmla="*/ 5588 h 827999"/>
              <a:gd name="connsiteX0" fmla="*/ 3331732 w 9907200"/>
              <a:gd name="connsiteY0" fmla="*/ 0 h 828042"/>
              <a:gd name="connsiteX1" fmla="*/ 9907200 w 9907200"/>
              <a:gd name="connsiteY1" fmla="*/ 43 h 828042"/>
              <a:gd name="connsiteX2" fmla="*/ 9907200 w 9907200"/>
              <a:gd name="connsiteY2" fmla="*/ 828042 h 828042"/>
              <a:gd name="connsiteX3" fmla="*/ 0 w 9907200"/>
              <a:gd name="connsiteY3" fmla="*/ 828042 h 828042"/>
              <a:gd name="connsiteX4" fmla="*/ 3331732 w 9907200"/>
              <a:gd name="connsiteY4" fmla="*/ 0 h 828042"/>
              <a:gd name="connsiteX0" fmla="*/ 4732750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4732750 w 11308218"/>
              <a:gd name="connsiteY4" fmla="*/ 0 h 828042"/>
              <a:gd name="connsiteX0" fmla="*/ 5153056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5153056 w 11308218"/>
              <a:gd name="connsiteY4" fmla="*/ 0 h 828042"/>
              <a:gd name="connsiteX0" fmla="*/ 5613390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613390 w 11308218"/>
              <a:gd name="connsiteY4" fmla="*/ 5588 h 827999"/>
              <a:gd name="connsiteX0" fmla="*/ 5702896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702896 w 11308218"/>
              <a:gd name="connsiteY4" fmla="*/ 5588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8218" h="827999">
                <a:moveTo>
                  <a:pt x="5702896" y="5588"/>
                </a:moveTo>
                <a:lnTo>
                  <a:pt x="11308218" y="0"/>
                </a:lnTo>
                <a:lnTo>
                  <a:pt x="11308218" y="827999"/>
                </a:lnTo>
                <a:lnTo>
                  <a:pt x="0" y="827999"/>
                </a:lnTo>
                <a:lnTo>
                  <a:pt x="5702896" y="5588"/>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17980" y="0"/>
            <a:ext cx="9923980" cy="3874149"/>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5620281" y="5866857"/>
            <a:ext cx="3913874" cy="340093"/>
          </a:xfrm>
        </p:spPr>
        <p:txBody>
          <a:bodyPr wrap="square" lIns="0" tIns="0" rIns="0" bIns="0" anchor="b">
            <a:spAutoFit/>
          </a:bodyPr>
          <a:lstStyle>
            <a:lvl1pPr marL="0" indent="0">
              <a:spcAft>
                <a:spcPts val="400"/>
              </a:spcAft>
              <a:buNone/>
              <a:defRPr lang="ja-JP" altLang="en-US" sz="1700" spc="150" smtClean="0">
                <a:solidFill>
                  <a:schemeClr val="bg1"/>
                </a:solidFill>
              </a:defRPr>
            </a:lvl1pPr>
            <a:lvl2pPr marL="228600" indent="0">
              <a:spcAft>
                <a:spcPts val="400"/>
              </a:spcAft>
              <a:buNone/>
              <a:defRPr lang="ja-JP" altLang="en-US" sz="1800" smtClean="0">
                <a:latin typeface="+mn-lt"/>
                <a:ea typeface="+mn-ea"/>
              </a:defRPr>
            </a:lvl2pPr>
            <a:lvl3pPr marL="685800" indent="0">
              <a:spcAft>
                <a:spcPts val="400"/>
              </a:spcAft>
              <a:buNone/>
              <a:defRPr lang="ja-JP" altLang="en-US" sz="1800" smtClean="0">
                <a:latin typeface="+mn-lt"/>
                <a:ea typeface="+mn-ea"/>
              </a:defRPr>
            </a:lvl3pPr>
            <a:lvl4pPr marL="1143000" indent="0">
              <a:spcAft>
                <a:spcPts val="400"/>
              </a:spcAft>
              <a:buNone/>
              <a:defRPr lang="ja-JP" altLang="en-US" sz="1800" smtClean="0">
                <a:latin typeface="+mn-lt"/>
                <a:ea typeface="+mn-ea"/>
              </a:defRPr>
            </a:lvl4pPr>
            <a:lvl5pPr marL="1600200" indent="0">
              <a:spcAft>
                <a:spcPts val="400"/>
              </a:spcAft>
              <a:buNone/>
              <a:defRPr lang="ja-JP" altLang="en-US" sz="1800">
                <a:latin typeface="+mn-lt"/>
                <a:ea typeface="+mn-ea"/>
              </a:defRPr>
            </a:lvl5pPr>
          </a:lstStyle>
          <a:p>
            <a:pPr marL="0" lvl="0" defTabSz="457200"/>
            <a:r>
              <a:rPr kumimoji="1" lang="ja-JP" altLang="en-US"/>
              <a:t>マスター テキストの書式設定</a:t>
            </a:r>
          </a:p>
        </p:txBody>
      </p:sp>
      <p:sp>
        <p:nvSpPr>
          <p:cNvPr id="12" name="テキスト プレースホルダー 6">
            <a:extLst>
              <a:ext uri="{FF2B5EF4-FFF2-40B4-BE49-F238E27FC236}">
                <a16:creationId xmlns:a16="http://schemas.microsoft.com/office/drawing/2014/main" id="{F717D99F-273F-B847-B6C4-5B4E29D01E4E}"/>
              </a:ext>
            </a:extLst>
          </p:cNvPr>
          <p:cNvSpPr txBox="1">
            <a:spLocks/>
          </p:cNvSpPr>
          <p:nvPr userDrawn="1"/>
        </p:nvSpPr>
        <p:spPr>
          <a:xfrm>
            <a:off x="7237314" y="2838996"/>
            <a:ext cx="2291003" cy="318273"/>
          </a:xfrm>
          <a:prstGeom prst="rect">
            <a:avLst/>
          </a:prstGeom>
          <a:noFill/>
          <a:ln>
            <a:noFill/>
          </a:ln>
        </p:spPr>
        <p:txBody>
          <a:bodyPr wrap="none" lIns="105747" tIns="0" rIns="105747" bIns="0" anchor="ctr"/>
          <a:lstStyle>
            <a:lvl1pPr marL="0" indent="0" algn="l" defTabSz="742950" rtl="0" eaLnBrk="1" latinLnBrk="0" hangingPunct="1">
              <a:lnSpc>
                <a:spcPct val="130000"/>
              </a:lnSpc>
              <a:spcBef>
                <a:spcPts val="0"/>
              </a:spcBef>
              <a:spcAft>
                <a:spcPts val="1000"/>
              </a:spcAft>
              <a:buFont typeface="Arial"/>
              <a:buNone/>
              <a:defRPr kumimoji="1" sz="1200" b="0" i="0" kern="1200">
                <a:solidFill>
                  <a:schemeClr val="tx1"/>
                </a:solidFill>
                <a:latin typeface="+mn-ea"/>
                <a:ea typeface="+mn-ea"/>
                <a:cs typeface="Noto Sans CJK JP DemiLight" charset="-128"/>
              </a:defRPr>
            </a:lvl1pPr>
            <a:lvl2pPr marL="37147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2pPr>
            <a:lvl3pPr marL="74295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3pPr>
            <a:lvl4pPr marL="111442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4pPr>
            <a:lvl5pPr marL="148590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5pPr>
            <a:lvl6pPr marL="204311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9pPr>
          </a:lstStyle>
          <a:p>
            <a:pPr algn="r">
              <a:lnSpc>
                <a:spcPct val="150000"/>
              </a:lnSpc>
            </a:pPr>
            <a:r>
              <a:rPr lang="en-US" altLang="ja-JP" sz="1400" dirty="0">
                <a:solidFill>
                  <a:schemeClr val="bg1"/>
                </a:solidFill>
                <a:latin typeface="Meiryo" panose="020B0604030504040204" pitchFamily="34" charset="-128"/>
                <a:ea typeface="Meiryo" panose="020B0604030504040204" pitchFamily="34" charset="-128"/>
              </a:rPr>
              <a:t>2021</a:t>
            </a:r>
            <a:r>
              <a:rPr lang="ja-JP" altLang="en-US" sz="1400">
                <a:solidFill>
                  <a:schemeClr val="bg1"/>
                </a:solidFill>
                <a:latin typeface="Meiryo" panose="020B0604030504040204" pitchFamily="34" charset="-128"/>
                <a:ea typeface="Meiryo" panose="020B0604030504040204" pitchFamily="34" charset="-128"/>
              </a:rPr>
              <a:t>年</a:t>
            </a:r>
            <a:r>
              <a:rPr lang="en-US" altLang="ja-JP" sz="1400" dirty="0">
                <a:solidFill>
                  <a:schemeClr val="bg1"/>
                </a:solidFill>
                <a:latin typeface="Meiryo" panose="020B0604030504040204" pitchFamily="34" charset="-128"/>
                <a:ea typeface="Meiryo" panose="020B0604030504040204" pitchFamily="34" charset="-128"/>
              </a:rPr>
              <a:t>4</a:t>
            </a:r>
            <a:r>
              <a:rPr lang="ja-JP" altLang="en-US" sz="1400">
                <a:solidFill>
                  <a:schemeClr val="bg1"/>
                </a:solidFill>
                <a:latin typeface="Meiryo" panose="020B0604030504040204" pitchFamily="34" charset="-128"/>
                <a:ea typeface="Meiryo" panose="020B0604030504040204" pitchFamily="34" charset="-128"/>
              </a:rPr>
              <a:t>月</a:t>
            </a:r>
            <a:r>
              <a:rPr lang="en-US" altLang="ja-JP" sz="1400" dirty="0">
                <a:solidFill>
                  <a:schemeClr val="bg1"/>
                </a:solidFill>
                <a:latin typeface="Meiryo" panose="020B0604030504040204" pitchFamily="34" charset="-128"/>
                <a:ea typeface="Meiryo" panose="020B0604030504040204" pitchFamily="34" charset="-128"/>
              </a:rPr>
              <a:t>1</a:t>
            </a:r>
            <a:r>
              <a:rPr lang="ja-JP" altLang="en-US" sz="1400">
                <a:solidFill>
                  <a:schemeClr val="bg1"/>
                </a:solidFill>
                <a:latin typeface="Meiryo" panose="020B0604030504040204" pitchFamily="34" charset="-128"/>
                <a:ea typeface="Meiryo" panose="020B0604030504040204" pitchFamily="34" charset="-128"/>
              </a:rPr>
              <a:t>日</a:t>
            </a:r>
          </a:p>
        </p:txBody>
      </p:sp>
      <p:sp>
        <p:nvSpPr>
          <p:cNvPr id="13" name="Date Placeholder 1">
            <a:extLst>
              <a:ext uri="{FF2B5EF4-FFF2-40B4-BE49-F238E27FC236}">
                <a16:creationId xmlns:a16="http://schemas.microsoft.com/office/drawing/2014/main" id="{B4AD2287-6E3C-6647-80BD-596F7E84AFCC}"/>
              </a:ext>
            </a:extLst>
          </p:cNvPr>
          <p:cNvSpPr>
            <a:spLocks noGrp="1"/>
          </p:cNvSpPr>
          <p:nvPr>
            <p:ph type="dt" sz="half" idx="10"/>
          </p:nvPr>
        </p:nvSpPr>
        <p:spPr>
          <a:xfrm>
            <a:off x="5620019" y="4878176"/>
            <a:ext cx="2228850" cy="365125"/>
          </a:xfrm>
        </p:spPr>
        <p:txBody>
          <a:bodyPr/>
          <a:lstStyle>
            <a:lvl1pPr algn="l">
              <a:defRPr/>
            </a:lvl1pPr>
          </a:lstStyle>
          <a:p>
            <a:endParaRPr lang="en-US" dirty="0"/>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377683" y="6469296"/>
            <a:ext cx="3757975"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0" y="1981200"/>
            <a:ext cx="9897010" cy="1904457"/>
          </a:xfrm>
        </p:spPr>
        <p:txBody>
          <a:bodyPr lIns="288000" tIns="180000" rIns="360000" bIns="72000" anchor="b"/>
          <a:lstStyle>
            <a:lvl1pPr>
              <a:defRPr sz="2400">
                <a:solidFill>
                  <a:schemeClr val="tx1"/>
                </a:solidFill>
              </a:defRPr>
            </a:lvl1pPr>
          </a:lstStyle>
          <a:p>
            <a:r>
              <a:rPr kumimoji="1" lang="ja-JP" altLang="en-US"/>
              <a:t>マスター タイトルの書式設定</a:t>
            </a:r>
            <a:endParaRPr kumimoji="1" lang="ja-JP" altLang="en-US" dirty="0"/>
          </a:p>
        </p:txBody>
      </p:sp>
      <p:sp>
        <p:nvSpPr>
          <p:cNvPr id="16" name="テキスト プレースホルダー 14">
            <a:extLst>
              <a:ext uri="{FF2B5EF4-FFF2-40B4-BE49-F238E27FC236}">
                <a16:creationId xmlns:a16="http://schemas.microsoft.com/office/drawing/2014/main" id="{D77FD104-BAAE-1E43-B733-8EE9CC9EC49D}"/>
              </a:ext>
            </a:extLst>
          </p:cNvPr>
          <p:cNvSpPr>
            <a:spLocks noGrp="1"/>
          </p:cNvSpPr>
          <p:nvPr>
            <p:ph type="body" sz="quarter" idx="13"/>
          </p:nvPr>
        </p:nvSpPr>
        <p:spPr>
          <a:xfrm>
            <a:off x="-9227" y="3901925"/>
            <a:ext cx="9924453" cy="412805"/>
          </a:xfrm>
        </p:spPr>
        <p:txBody>
          <a:bodyPr wrap="square" lIns="288000">
            <a:spAutoFit/>
          </a:bodyPr>
          <a:lstStyle>
            <a:lvl1pPr marL="0" indent="0">
              <a:buNone/>
              <a:defRPr lang="ja-JP" altLang="en-US" sz="1700" spc="150" smtClean="0">
                <a:solidFill>
                  <a:schemeClr val="bg1"/>
                </a:solidFill>
              </a:defRPr>
            </a:lvl1pPr>
            <a:lvl2pPr marL="228600" indent="0">
              <a:buNone/>
              <a:defRPr lang="ja-JP" altLang="en-US" sz="1700" smtClean="0">
                <a:solidFill>
                  <a:schemeClr val="bg1"/>
                </a:solidFill>
                <a:latin typeface="+mn-lt"/>
                <a:ea typeface="+mn-ea"/>
              </a:defRPr>
            </a:lvl2pPr>
            <a:lvl3pPr marL="685800" indent="0">
              <a:buNone/>
              <a:defRPr lang="ja-JP" altLang="en-US" sz="1700" smtClean="0">
                <a:solidFill>
                  <a:schemeClr val="bg1"/>
                </a:solidFill>
                <a:latin typeface="+mn-lt"/>
                <a:ea typeface="+mn-ea"/>
              </a:defRPr>
            </a:lvl3pPr>
            <a:lvl4pPr marL="1143000" indent="0">
              <a:buNone/>
              <a:defRPr lang="ja-JP" altLang="en-US" sz="1700" smtClean="0">
                <a:solidFill>
                  <a:schemeClr val="bg1"/>
                </a:solidFill>
                <a:latin typeface="+mn-lt"/>
                <a:ea typeface="+mn-ea"/>
              </a:defRPr>
            </a:lvl4pPr>
            <a:lvl5pPr marL="1600200" indent="0">
              <a:buNone/>
              <a:defRPr lang="ja-JP" altLang="en-US" sz="1700">
                <a:solidFill>
                  <a:schemeClr val="bg1"/>
                </a:solidFill>
                <a:latin typeface="+mn-lt"/>
                <a:ea typeface="+mn-ea"/>
              </a:defRPr>
            </a:lvl5pPr>
          </a:lstStyle>
          <a:p>
            <a:pPr marL="0" lvl="0" defTabSz="457200"/>
            <a:r>
              <a:rPr kumimoji="1" lang="ja-JP" altLang="en-US"/>
              <a:t>マスター テキストの書式設定</a:t>
            </a:r>
          </a:p>
        </p:txBody>
      </p:sp>
      <p:grpSp>
        <p:nvGrpSpPr>
          <p:cNvPr id="99" name="グループ化 98"/>
          <p:cNvGrpSpPr/>
          <p:nvPr userDrawn="1"/>
        </p:nvGrpSpPr>
        <p:grpSpPr>
          <a:xfrm>
            <a:off x="5638800" y="6379733"/>
            <a:ext cx="3851369" cy="173467"/>
            <a:chOff x="900632" y="1414463"/>
            <a:chExt cx="7938089" cy="357535"/>
          </a:xfrm>
          <a:solidFill>
            <a:schemeClr val="bg1">
              <a:alpha val="17000"/>
            </a:schemeClr>
          </a:solidFill>
        </p:grpSpPr>
        <p:sp>
          <p:nvSpPr>
            <p:cNvPr id="19"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1"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3"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4"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7"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pic>
        <p:nvPicPr>
          <p:cNvPr id="2" name="図 1"/>
          <p:cNvPicPr>
            <a:picLocks noChangeAspect="1"/>
          </p:cNvPicPr>
          <p:nvPr userDrawn="1"/>
        </p:nvPicPr>
        <p:blipFill>
          <a:blip r:embed="rId2"/>
          <a:stretch>
            <a:fillRect/>
          </a:stretch>
        </p:blipFill>
        <p:spPr>
          <a:xfrm>
            <a:off x="5477173" y="317901"/>
            <a:ext cx="4017612" cy="585267"/>
          </a:xfrm>
          <a:prstGeom prst="rect">
            <a:avLst/>
          </a:prstGeom>
        </p:spPr>
      </p:pic>
    </p:spTree>
    <p:extLst>
      <p:ext uri="{BB962C8B-B14F-4D97-AF65-F5344CB8AC3E}">
        <p14:creationId xmlns:p14="http://schemas.microsoft.com/office/powerpoint/2010/main" val="5127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表紙2">
    <p:spTree>
      <p:nvGrpSpPr>
        <p:cNvPr id="1" name=""/>
        <p:cNvGrpSpPr/>
        <p:nvPr/>
      </p:nvGrpSpPr>
      <p:grpSpPr>
        <a:xfrm>
          <a:off x="0" y="0"/>
          <a:ext cx="0" cy="0"/>
          <a:chOff x="0" y="0"/>
          <a:chExt cx="0" cy="0"/>
        </a:xfrm>
      </p:grpSpPr>
      <p:sp>
        <p:nvSpPr>
          <p:cNvPr id="17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7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2371426" y="3027"/>
            <a:ext cx="7543800" cy="6854973"/>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2362200" y="4042659"/>
            <a:ext cx="7534810" cy="412421"/>
          </a:xfrm>
        </p:spPr>
        <p:txBody>
          <a:bodyPr wrap="square" lIns="288000">
            <a:spAutoFit/>
          </a:bodyPr>
          <a:lstStyle>
            <a:lvl1pPr marL="0" indent="0">
              <a:spcAft>
                <a:spcPts val="400"/>
              </a:spcAft>
              <a:buNone/>
              <a:defRPr lang="ja-JP" altLang="en-US" sz="1600" spc="150" smtClean="0">
                <a:solidFill>
                  <a:schemeClr val="tx1"/>
                </a:solidFill>
              </a:defRPr>
            </a:lvl1pPr>
            <a:lvl2pPr marL="228600" indent="0">
              <a:spcAft>
                <a:spcPts val="400"/>
              </a:spcAft>
              <a:buNone/>
              <a:defRPr lang="ja-JP" altLang="en-US" sz="1600" smtClean="0">
                <a:solidFill>
                  <a:schemeClr val="tx1"/>
                </a:solidFill>
                <a:latin typeface="+mn-lt"/>
                <a:ea typeface="+mn-ea"/>
              </a:defRPr>
            </a:lvl2pPr>
            <a:lvl3pPr marL="685800" indent="0">
              <a:spcAft>
                <a:spcPts val="400"/>
              </a:spcAft>
              <a:buNone/>
              <a:defRPr lang="ja-JP" altLang="en-US" sz="1600" smtClean="0">
                <a:solidFill>
                  <a:schemeClr val="tx1"/>
                </a:solidFill>
                <a:latin typeface="+mn-lt"/>
                <a:ea typeface="+mn-ea"/>
              </a:defRPr>
            </a:lvl3pPr>
            <a:lvl4pPr marL="1143000" indent="0">
              <a:spcAft>
                <a:spcPts val="400"/>
              </a:spcAft>
              <a:buNone/>
              <a:defRPr lang="ja-JP" altLang="en-US" sz="1600" smtClean="0">
                <a:solidFill>
                  <a:schemeClr val="tx1"/>
                </a:solidFill>
                <a:latin typeface="+mn-lt"/>
                <a:ea typeface="+mn-ea"/>
              </a:defRPr>
            </a:lvl4pPr>
            <a:lvl5pPr marL="1600200" indent="0">
              <a:spcAft>
                <a:spcPts val="400"/>
              </a:spcAft>
              <a:buNone/>
              <a:defRPr lang="ja-JP" altLang="en-US" sz="1600">
                <a:solidFill>
                  <a:schemeClr val="tx1"/>
                </a:solidFill>
                <a:latin typeface="+mn-lt"/>
                <a:ea typeface="+mn-ea"/>
              </a:defRPr>
            </a:lvl5pPr>
          </a:lstStyle>
          <a:p>
            <a:pPr marL="0" lvl="0" defTabSz="457200"/>
            <a:r>
              <a:rPr kumimoji="1" lang="ja-JP" altLang="en-US"/>
              <a:t>マスター テキストの書式設定</a:t>
            </a:r>
          </a:p>
        </p:txBody>
      </p:sp>
      <p:sp>
        <p:nvSpPr>
          <p:cNvPr id="12" name="テキスト プレースホルダー 6">
            <a:extLst>
              <a:ext uri="{FF2B5EF4-FFF2-40B4-BE49-F238E27FC236}">
                <a16:creationId xmlns:a16="http://schemas.microsoft.com/office/drawing/2014/main" id="{F717D99F-273F-B847-B6C4-5B4E29D01E4E}"/>
              </a:ext>
            </a:extLst>
          </p:cNvPr>
          <p:cNvSpPr txBox="1">
            <a:spLocks/>
          </p:cNvSpPr>
          <p:nvPr userDrawn="1"/>
        </p:nvSpPr>
        <p:spPr>
          <a:xfrm>
            <a:off x="7237314" y="2838996"/>
            <a:ext cx="2291003" cy="318273"/>
          </a:xfrm>
          <a:prstGeom prst="rect">
            <a:avLst/>
          </a:prstGeom>
          <a:noFill/>
          <a:ln>
            <a:noFill/>
          </a:ln>
        </p:spPr>
        <p:txBody>
          <a:bodyPr wrap="none" lIns="105747" tIns="0" rIns="105747" bIns="0" anchor="ctr"/>
          <a:lstStyle>
            <a:lvl1pPr marL="0" indent="0" algn="l" defTabSz="742950" rtl="0" eaLnBrk="1" latinLnBrk="0" hangingPunct="1">
              <a:lnSpc>
                <a:spcPct val="130000"/>
              </a:lnSpc>
              <a:spcBef>
                <a:spcPts val="0"/>
              </a:spcBef>
              <a:spcAft>
                <a:spcPts val="1000"/>
              </a:spcAft>
              <a:buFont typeface="Arial"/>
              <a:buNone/>
              <a:defRPr kumimoji="1" sz="1200" b="0" i="0" kern="1200">
                <a:solidFill>
                  <a:schemeClr val="tx1"/>
                </a:solidFill>
                <a:latin typeface="+mn-ea"/>
                <a:ea typeface="+mn-ea"/>
                <a:cs typeface="Noto Sans CJK JP DemiLight" charset="-128"/>
              </a:defRPr>
            </a:lvl1pPr>
            <a:lvl2pPr marL="37147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2pPr>
            <a:lvl3pPr marL="74295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3pPr>
            <a:lvl4pPr marL="111442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4pPr>
            <a:lvl5pPr marL="148590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5pPr>
            <a:lvl6pPr marL="204311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9pPr>
          </a:lstStyle>
          <a:p>
            <a:pPr algn="r">
              <a:lnSpc>
                <a:spcPct val="150000"/>
              </a:lnSpc>
            </a:pPr>
            <a:r>
              <a:rPr lang="en-US" altLang="ja-JP" sz="1400" dirty="0">
                <a:solidFill>
                  <a:schemeClr val="bg1"/>
                </a:solidFill>
                <a:latin typeface="Meiryo" panose="020B0604030504040204" pitchFamily="34" charset="-128"/>
                <a:ea typeface="Meiryo" panose="020B0604030504040204" pitchFamily="34" charset="-128"/>
              </a:rPr>
              <a:t>2021</a:t>
            </a:r>
            <a:r>
              <a:rPr lang="ja-JP" altLang="en-US" sz="1400">
                <a:solidFill>
                  <a:schemeClr val="bg1"/>
                </a:solidFill>
                <a:latin typeface="Meiryo" panose="020B0604030504040204" pitchFamily="34" charset="-128"/>
                <a:ea typeface="Meiryo" panose="020B0604030504040204" pitchFamily="34" charset="-128"/>
              </a:rPr>
              <a:t>年</a:t>
            </a:r>
            <a:r>
              <a:rPr lang="en-US" altLang="ja-JP" sz="1400" dirty="0">
                <a:solidFill>
                  <a:schemeClr val="bg1"/>
                </a:solidFill>
                <a:latin typeface="Meiryo" panose="020B0604030504040204" pitchFamily="34" charset="-128"/>
                <a:ea typeface="Meiryo" panose="020B0604030504040204" pitchFamily="34" charset="-128"/>
              </a:rPr>
              <a:t>4</a:t>
            </a:r>
            <a:r>
              <a:rPr lang="ja-JP" altLang="en-US" sz="1400">
                <a:solidFill>
                  <a:schemeClr val="bg1"/>
                </a:solidFill>
                <a:latin typeface="Meiryo" panose="020B0604030504040204" pitchFamily="34" charset="-128"/>
                <a:ea typeface="Meiryo" panose="020B0604030504040204" pitchFamily="34" charset="-128"/>
              </a:rPr>
              <a:t>月</a:t>
            </a:r>
            <a:r>
              <a:rPr lang="en-US" altLang="ja-JP" sz="1400" dirty="0">
                <a:solidFill>
                  <a:schemeClr val="bg1"/>
                </a:solidFill>
                <a:latin typeface="Meiryo" panose="020B0604030504040204" pitchFamily="34" charset="-128"/>
                <a:ea typeface="Meiryo" panose="020B0604030504040204" pitchFamily="34" charset="-128"/>
              </a:rPr>
              <a:t>1</a:t>
            </a:r>
            <a:r>
              <a:rPr lang="ja-JP" altLang="en-US" sz="1400">
                <a:solidFill>
                  <a:schemeClr val="bg1"/>
                </a:solidFill>
                <a:latin typeface="Meiryo" panose="020B0604030504040204" pitchFamily="34" charset="-128"/>
                <a:ea typeface="Meiryo" panose="020B0604030504040204" pitchFamily="34" charset="-128"/>
              </a:rPr>
              <a:t>日</a:t>
            </a:r>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4450710" y="6379365"/>
            <a:ext cx="3757975"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2362200" y="1447800"/>
            <a:ext cx="7534810" cy="2304191"/>
          </a:xfrm>
        </p:spPr>
        <p:txBody>
          <a:bodyPr lIns="288000" tIns="180000" rIns="360000" bIns="72000" anchor="b"/>
          <a:lstStyle>
            <a:lvl1pPr>
              <a:defRPr sz="2400">
                <a:solidFill>
                  <a:schemeClr val="tx1"/>
                </a:solidFill>
              </a:defRPr>
            </a:lvl1pPr>
          </a:lstStyle>
          <a:p>
            <a:r>
              <a:rPr kumimoji="1" lang="ja-JP" altLang="en-US"/>
              <a:t>マスター タイトルの書式設定</a:t>
            </a:r>
            <a:endParaRPr kumimoji="1" lang="ja-JP" altLang="en-US" dirty="0"/>
          </a:p>
        </p:txBody>
      </p:sp>
      <p:grpSp>
        <p:nvGrpSpPr>
          <p:cNvPr id="89" name="グループ化 88"/>
          <p:cNvGrpSpPr/>
          <p:nvPr userDrawn="1"/>
        </p:nvGrpSpPr>
        <p:grpSpPr>
          <a:xfrm rot="16200000">
            <a:off x="-1117606" y="1574806"/>
            <a:ext cx="2819400" cy="126987"/>
            <a:chOff x="900632" y="1414463"/>
            <a:chExt cx="7938089" cy="357535"/>
          </a:xfrm>
          <a:solidFill>
            <a:schemeClr val="bg1">
              <a:alpha val="17000"/>
            </a:schemeClr>
          </a:solidFill>
        </p:grpSpPr>
        <p:sp>
          <p:nvSpPr>
            <p:cNvPr id="90"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7"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9"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0"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1"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9"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0"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2"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3"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5"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6"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7"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8"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9"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0"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1"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2"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3"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4"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5"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6"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7"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8"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9"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0"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2"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4"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4"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5"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6"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7"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8"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9"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pic>
        <p:nvPicPr>
          <p:cNvPr id="3" name="図 2"/>
          <p:cNvPicPr>
            <a:picLocks noChangeAspect="1"/>
          </p:cNvPicPr>
          <p:nvPr userDrawn="1"/>
        </p:nvPicPr>
        <p:blipFill>
          <a:blip r:embed="rId2"/>
          <a:stretch>
            <a:fillRect/>
          </a:stretch>
        </p:blipFill>
        <p:spPr>
          <a:xfrm>
            <a:off x="8505089" y="5715000"/>
            <a:ext cx="1176630" cy="1005927"/>
          </a:xfrm>
          <a:prstGeom prst="rect">
            <a:avLst/>
          </a:prstGeom>
        </p:spPr>
      </p:pic>
      <p:pic>
        <p:nvPicPr>
          <p:cNvPr id="4" name="図 3"/>
          <p:cNvPicPr>
            <a:picLocks noChangeAspect="1"/>
          </p:cNvPicPr>
          <p:nvPr userDrawn="1"/>
        </p:nvPicPr>
        <p:blipFill>
          <a:blip r:embed="rId3"/>
          <a:stretch>
            <a:fillRect/>
          </a:stretch>
        </p:blipFill>
        <p:spPr>
          <a:xfrm>
            <a:off x="5715000" y="6469296"/>
            <a:ext cx="3810330" cy="176799"/>
          </a:xfrm>
          <a:prstGeom prst="rect">
            <a:avLst/>
          </a:prstGeom>
        </p:spPr>
      </p:pic>
    </p:spTree>
    <p:extLst>
      <p:ext uri="{BB962C8B-B14F-4D97-AF65-F5344CB8AC3E}">
        <p14:creationId xmlns:p14="http://schemas.microsoft.com/office/powerpoint/2010/main" val="32411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中扉・目次1">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a:t>マスター テキストの書式設定</a:t>
            </a:r>
          </a:p>
          <a:p>
            <a:pPr marL="342900" lvl="1" indent="-342900" defTabSz="457200">
              <a:lnSpc>
                <a:spcPct val="150000"/>
              </a:lnSpc>
              <a:buFont typeface="+mj-lt"/>
              <a:buAutoNum type="arabicPeriod"/>
            </a:pPr>
            <a:r>
              <a:rPr kumimoji="1" lang="ja-JP" altLang="en-US"/>
              <a:t>第 </a:t>
            </a:r>
            <a:r>
              <a:rPr kumimoji="1" lang="en-US" altLang="ja-JP"/>
              <a:t>2 </a:t>
            </a:r>
            <a:r>
              <a:rPr kumimoji="1" lang="ja-JP" altLang="en-US"/>
              <a:t>レベル</a:t>
            </a:r>
          </a:p>
          <a:p>
            <a:pPr marL="342900" lvl="2" indent="-342900" defTabSz="457200">
              <a:lnSpc>
                <a:spcPct val="150000"/>
              </a:lnSpc>
              <a:buFont typeface="+mj-lt"/>
              <a:buAutoNum type="arabicPeriod"/>
            </a:pPr>
            <a:r>
              <a:rPr kumimoji="1" lang="ja-JP" altLang="en-US"/>
              <a:t>第 </a:t>
            </a:r>
            <a:r>
              <a:rPr kumimoji="1" lang="en-US" altLang="ja-JP"/>
              <a:t>3 </a:t>
            </a:r>
            <a:r>
              <a:rPr kumimoji="1" lang="ja-JP" altLang="en-US"/>
              <a:t>レベル</a:t>
            </a:r>
          </a:p>
          <a:p>
            <a:pPr marL="342900" lvl="3" indent="-342900" defTabSz="457200">
              <a:lnSpc>
                <a:spcPct val="150000"/>
              </a:lnSpc>
              <a:buFont typeface="+mj-lt"/>
              <a:buAutoNum type="arabicPeriod"/>
            </a:pPr>
            <a:r>
              <a:rPr kumimoji="1" lang="ja-JP" altLang="en-US"/>
              <a:t>第 </a:t>
            </a:r>
            <a:r>
              <a:rPr kumimoji="1" lang="en-US" altLang="ja-JP"/>
              <a:t>4 </a:t>
            </a:r>
            <a:r>
              <a:rPr kumimoji="1" lang="ja-JP" altLang="en-US"/>
              <a:t>レベル</a:t>
            </a:r>
          </a:p>
          <a:p>
            <a:pPr marL="342900" lvl="4" indent="-342900" defTabSz="457200">
              <a:lnSpc>
                <a:spcPct val="150000"/>
              </a:lnSpc>
              <a:buFont typeface="+mj-lt"/>
              <a:buAutoNum type="arabicPeriod"/>
            </a:pPr>
            <a:r>
              <a:rPr kumimoji="1" lang="ja-JP" altLang="en-US"/>
              <a:t>第 </a:t>
            </a:r>
            <a:r>
              <a:rPr kumimoji="1" lang="en-US" altLang="ja-JP"/>
              <a:t>5 </a:t>
            </a:r>
            <a:r>
              <a:rPr kumimoji="1" lang="ja-JP" altLang="en-US"/>
              <a:t>レベル</a:t>
            </a:r>
            <a:endParaRPr kumimoji="1" lang="ja-JP" altLang="en-US" dirty="0"/>
          </a:p>
        </p:txBody>
      </p:sp>
      <p:grpSp>
        <p:nvGrpSpPr>
          <p:cNvPr id="153" name="グループ化 152"/>
          <p:cNvGrpSpPr/>
          <p:nvPr userDrawn="1"/>
        </p:nvGrpSpPr>
        <p:grpSpPr>
          <a:xfrm rot="16200000">
            <a:off x="-1117606" y="1574806"/>
            <a:ext cx="2819400" cy="126987"/>
            <a:chOff x="900632" y="1414463"/>
            <a:chExt cx="7938089" cy="357535"/>
          </a:xfrm>
          <a:solidFill>
            <a:schemeClr val="bg1">
              <a:alpha val="17000"/>
            </a:schemeClr>
          </a:solidFill>
        </p:grpSpPr>
        <p:sp>
          <p:nvSpPr>
            <p:cNvPr id="154"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4"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5"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6"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7"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8"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9"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0"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1"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2"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3"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4"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5"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6"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7"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8"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9"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0"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1"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2"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3"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4"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5"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6"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7"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8"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9"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5"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6"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7"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8"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9"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1"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2"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3"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4"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5"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6"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7"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8"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9"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0"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1"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2"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3"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89"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pic>
        <p:nvPicPr>
          <p:cNvPr id="2" name="図 1"/>
          <p:cNvPicPr>
            <a:picLocks noChangeAspect="1"/>
          </p:cNvPicPr>
          <p:nvPr userDrawn="1"/>
        </p:nvPicPr>
        <p:blipFill>
          <a:blip r:embed="rId2"/>
          <a:stretch>
            <a:fillRect/>
          </a:stretch>
        </p:blipFill>
        <p:spPr>
          <a:xfrm>
            <a:off x="8505089" y="5715000"/>
            <a:ext cx="1176630" cy="1005927"/>
          </a:xfrm>
          <a:prstGeom prst="rect">
            <a:avLst/>
          </a:prstGeom>
        </p:spPr>
      </p:pic>
    </p:spTree>
    <p:extLst>
      <p:ext uri="{BB962C8B-B14F-4D97-AF65-F5344CB8AC3E}">
        <p14:creationId xmlns:p14="http://schemas.microsoft.com/office/powerpoint/2010/main" val="3678149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00"/>
            <a:r>
              <a:rPr lang="ja-JP" altLang="en-US"/>
              <a:t>マスター タイトルの書式設定</a:t>
            </a:r>
            <a:endParaRPr lang="en-US" dirty="0"/>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306040" y="427034"/>
            <a:ext cx="2228850" cy="365125"/>
          </a:xfrm>
          <a:prstGeom prst="rect">
            <a:avLst/>
          </a:prstGeom>
        </p:spPr>
        <p:txBody>
          <a:bodyPr vert="horz" lIns="0" tIns="0" rIns="0" bIns="0" rtlCol="0" anchor="ctr"/>
          <a:lstStyle>
            <a:lvl1pPr algn="r">
              <a:defRPr sz="1200">
                <a:solidFill>
                  <a:schemeClr val="bg1"/>
                </a:solidFill>
              </a:defRPr>
            </a:lvl1pPr>
          </a:lstStyle>
          <a:p>
            <a:endParaRPr lang="en-US" dirty="0"/>
          </a:p>
        </p:txBody>
      </p:sp>
      <p:sp>
        <p:nvSpPr>
          <p:cNvPr id="5" name="Footer Placeholder 4"/>
          <p:cNvSpPr>
            <a:spLocks noGrp="1"/>
          </p:cNvSpPr>
          <p:nvPr>
            <p:ph type="ftr" sz="quarter" idx="3"/>
          </p:nvPr>
        </p:nvSpPr>
        <p:spPr>
          <a:xfrm>
            <a:off x="5146228" y="6551316"/>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dirty="0"/>
          </a:p>
        </p:txBody>
      </p:sp>
      <p:sp>
        <p:nvSpPr>
          <p:cNvPr id="6" name="Slide Number Placeholder 5"/>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9893538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defTabSz="914400"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180975" indent="-180975" algn="l" defTabSz="914400"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88"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63"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38"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50"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タイトル 18">
            <a:extLst>
              <a:ext uri="{FF2B5EF4-FFF2-40B4-BE49-F238E27FC236}">
                <a16:creationId xmlns:a16="http://schemas.microsoft.com/office/drawing/2014/main" id="{E4D6BB78-A7D9-FC41-85DD-4C3721700E4E}"/>
              </a:ext>
            </a:extLst>
          </p:cNvPr>
          <p:cNvSpPr>
            <a:spLocks noGrp="1"/>
          </p:cNvSpPr>
          <p:nvPr>
            <p:ph type="title"/>
          </p:nvPr>
        </p:nvSpPr>
        <p:spPr>
          <a:xfrm>
            <a:off x="0" y="-1"/>
            <a:ext cx="9906000" cy="461687"/>
          </a:xfrm>
        </p:spPr>
        <p:txBody>
          <a:bodyPr/>
          <a:lstStyle/>
          <a:p>
            <a:r>
              <a:rPr lang="ja-JP" altLang="en-US" dirty="0" smtClean="0"/>
              <a:t>施設内</a:t>
            </a:r>
            <a:r>
              <a:rPr lang="ja-JP" altLang="en-US" dirty="0"/>
              <a:t>療養を行う介護施設等への更</a:t>
            </a:r>
            <a:r>
              <a:rPr lang="ja-JP" altLang="en-US" dirty="0" smtClean="0"/>
              <a:t>なる追加補助について</a:t>
            </a:r>
            <a:endParaRPr lang="ja-JP" altLang="en-US" dirty="0"/>
          </a:p>
        </p:txBody>
      </p:sp>
      <p:sp>
        <p:nvSpPr>
          <p:cNvPr id="2" name="正方形/長方形 1"/>
          <p:cNvSpPr/>
          <p:nvPr/>
        </p:nvSpPr>
        <p:spPr>
          <a:xfrm>
            <a:off x="0" y="404664"/>
            <a:ext cx="9906000" cy="4343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smtClean="0">
              <a:solidFill>
                <a:sysClr val="windowText" lastClr="000000"/>
              </a:solidFill>
            </a:endParaRPr>
          </a:p>
        </p:txBody>
      </p:sp>
      <p:sp>
        <p:nvSpPr>
          <p:cNvPr id="8" name="正方形/長方形 7">
            <a:extLst>
              <a:ext uri="{FF2B5EF4-FFF2-40B4-BE49-F238E27FC236}">
                <a16:creationId xmlns:a16="http://schemas.microsoft.com/office/drawing/2014/main" id="{A889522F-FA51-F14C-BAA2-ADEAB79DDF80}"/>
              </a:ext>
            </a:extLst>
          </p:cNvPr>
          <p:cNvSpPr/>
          <p:nvPr/>
        </p:nvSpPr>
        <p:spPr>
          <a:xfrm>
            <a:off x="97328" y="476671"/>
            <a:ext cx="9711344" cy="1080121"/>
          </a:xfrm>
          <a:prstGeom prst="rect">
            <a:avLst/>
          </a:prstGeom>
          <a:noFill/>
          <a:ln w="25400" cap="rnd">
            <a:solidFill>
              <a:schemeClr val="tx2"/>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179388" indent="-179388" defTabSz="457200">
              <a:buClr>
                <a:srgbClr val="103185"/>
              </a:buClr>
              <a:defRPr/>
            </a:pPr>
            <a:r>
              <a:rPr lang="ja-JP" altLang="ja-JP" sz="1300" kern="100" dirty="0">
                <a:solidFill>
                  <a:prstClr val="black"/>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300" kern="100" dirty="0">
                <a:solidFill>
                  <a:prstClr val="black"/>
                </a:solidFill>
                <a:latin typeface="游ゴシック" panose="020B0400000000000000" pitchFamily="50" charset="-128"/>
                <a:ea typeface="游ゴシック" panose="020B0400000000000000" pitchFamily="50" charset="-128"/>
                <a:cs typeface="Times New Roman" panose="02020603050405020304" pitchFamily="18" charset="0"/>
              </a:rPr>
              <a:t>　施設内で療養を行う介護施設等に対し、感染対策の徹底、療養の質及び体制の確保等を行うことができるよう、更なる支援を行う。 </a:t>
            </a:r>
            <a:endParaRPr lang="en-US" altLang="ja-JP" sz="1300" dirty="0" smtClean="0">
              <a:solidFill>
                <a:srgbClr val="000000"/>
              </a:solidFill>
              <a:latin typeface="游ゴシック" panose="020B0400000000000000" pitchFamily="50" charset="-128"/>
              <a:ea typeface="游ゴシック" panose="020B0400000000000000" pitchFamily="50" charset="-128"/>
            </a:endParaRPr>
          </a:p>
          <a:p>
            <a:pPr marL="179388" lvl="0" indent="-179388" defTabSz="457200">
              <a:buClr>
                <a:srgbClr val="103185"/>
              </a:buClr>
              <a:defRPr/>
            </a:pPr>
            <a:r>
              <a:rPr lang="ja-JP" altLang="en-US" sz="1300" dirty="0" smtClean="0">
                <a:solidFill>
                  <a:srgbClr val="000000"/>
                </a:solidFill>
                <a:latin typeface="游ゴシック" panose="020B0400000000000000" pitchFamily="50" charset="-128"/>
                <a:ea typeface="游ゴシック" panose="020B0400000000000000" pitchFamily="50" charset="-128"/>
              </a:rPr>
              <a:t>○　</a:t>
            </a:r>
            <a:r>
              <a:rPr lang="ja-JP" altLang="en-US" sz="1300" u="sng" dirty="0" smtClean="0">
                <a:solidFill>
                  <a:srgbClr val="FF0000"/>
                </a:solidFill>
                <a:latin typeface="游ゴシック" panose="020B0400000000000000" pitchFamily="50" charset="-128"/>
                <a:ea typeface="游ゴシック" panose="020B0400000000000000" pitchFamily="50" charset="-128"/>
              </a:rPr>
              <a:t>病床</a:t>
            </a:r>
            <a:r>
              <a:rPr lang="ja-JP" altLang="en-US" sz="1300" u="sng" dirty="0">
                <a:solidFill>
                  <a:srgbClr val="FF0000"/>
                </a:solidFill>
                <a:latin typeface="游ゴシック" panose="020B0400000000000000" pitchFamily="50" charset="-128"/>
                <a:ea typeface="游ゴシック" panose="020B0400000000000000" pitchFamily="50" charset="-128"/>
              </a:rPr>
              <a:t>のひっ迫等により比較的重症な施設内療養者が多く生じると考えられるまん延防止等重点措置区域等において、施設内療養を行う高齢者施設等への追加</a:t>
            </a:r>
            <a:r>
              <a:rPr lang="ja-JP" altLang="en-US" sz="1300" u="sng" dirty="0" smtClean="0">
                <a:solidFill>
                  <a:srgbClr val="FF0000"/>
                </a:solidFill>
                <a:latin typeface="游ゴシック" panose="020B0400000000000000" pitchFamily="50" charset="-128"/>
                <a:ea typeface="游ゴシック" panose="020B0400000000000000" pitchFamily="50" charset="-128"/>
              </a:rPr>
              <a:t>補助を</a:t>
            </a:r>
            <a:r>
              <a:rPr lang="ja-JP" altLang="en-US" sz="1300" u="sng" dirty="0">
                <a:solidFill>
                  <a:srgbClr val="FF0000"/>
                </a:solidFill>
                <a:latin typeface="游ゴシック" panose="020B0400000000000000" pitchFamily="50" charset="-128"/>
                <a:ea typeface="游ゴシック" panose="020B0400000000000000" pitchFamily="50" charset="-128"/>
              </a:rPr>
              <a:t>行う。</a:t>
            </a:r>
          </a:p>
        </p:txBody>
      </p:sp>
      <p:graphicFrame>
        <p:nvGraphicFramePr>
          <p:cNvPr id="11" name="表 10"/>
          <p:cNvGraphicFramePr>
            <a:graphicFrameLocks noGrp="1"/>
          </p:cNvGraphicFramePr>
          <p:nvPr>
            <p:extLst>
              <p:ext uri="{D42A27DB-BD31-4B8C-83A1-F6EECF244321}">
                <p14:modId xmlns:p14="http://schemas.microsoft.com/office/powerpoint/2010/main" val="3834836694"/>
              </p:ext>
            </p:extLst>
          </p:nvPr>
        </p:nvGraphicFramePr>
        <p:xfrm>
          <a:off x="272480" y="1677741"/>
          <a:ext cx="9343226" cy="5063627"/>
        </p:xfrm>
        <a:graphic>
          <a:graphicData uri="http://schemas.openxmlformats.org/drawingml/2006/table">
            <a:tbl>
              <a:tblPr firstRow="1" bandRow="1">
                <a:tableStyleId>{5C22544A-7EE6-4342-B048-85BDC9FD1C3A}</a:tableStyleId>
              </a:tblPr>
              <a:tblGrid>
                <a:gridCol w="1386885">
                  <a:extLst>
                    <a:ext uri="{9D8B030D-6E8A-4147-A177-3AD203B41FA5}">
                      <a16:colId xmlns:a16="http://schemas.microsoft.com/office/drawing/2014/main" val="3303512608"/>
                    </a:ext>
                  </a:extLst>
                </a:gridCol>
                <a:gridCol w="7956341">
                  <a:extLst>
                    <a:ext uri="{9D8B030D-6E8A-4147-A177-3AD203B41FA5}">
                      <a16:colId xmlns:a16="http://schemas.microsoft.com/office/drawing/2014/main" val="373459660"/>
                    </a:ext>
                  </a:extLst>
                </a:gridCol>
              </a:tblGrid>
              <a:tr h="200525">
                <a:tc gridSpan="2">
                  <a:txBody>
                    <a:bodyPr/>
                    <a:lstStyle/>
                    <a:p>
                      <a:pPr algn="ctr"/>
                      <a:endParaRPr kumimoji="1" lang="ja-JP" altLang="en-US" sz="800" dirty="0">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pPr algn="ctr"/>
                      <a:endParaRPr kumimoji="1" lang="ja-JP" altLang="en-US" sz="1400" dirty="0">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3686740523"/>
                  </a:ext>
                </a:extLst>
              </a:tr>
              <a:tr h="1328375">
                <a:tc>
                  <a:txBody>
                    <a:bodyPr/>
                    <a:lstStyle/>
                    <a:p>
                      <a:pPr algn="ctr"/>
                      <a:r>
                        <a:rPr kumimoji="1" lang="ja-JP" altLang="en-US" sz="1200" dirty="0">
                          <a:latin typeface="游ゴシック" panose="020B0400000000000000" pitchFamily="50" charset="-128"/>
                          <a:ea typeface="游ゴシック" panose="020B0400000000000000" pitchFamily="50" charset="-128"/>
                        </a:rPr>
                        <a:t>補助概要</a:t>
                      </a:r>
                    </a:p>
                  </a:txBody>
                  <a:tcPr marL="84406" marR="84406" marT="42203" marB="4220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4625" marR="0" lvl="0" indent="-174625" algn="l" defTabSz="990570" rtl="0" eaLnBrk="1" fontAlgn="auto" latinLnBrk="0" hangingPunct="1">
                        <a:lnSpc>
                          <a:spcPct val="100000"/>
                        </a:lnSpc>
                        <a:spcBef>
                          <a:spcPts val="0"/>
                        </a:spcBef>
                        <a:spcAft>
                          <a:spcPts val="0"/>
                        </a:spcAft>
                        <a:buClrTx/>
                        <a:buSzTx/>
                        <a:buFontTx/>
                        <a:buNone/>
                        <a:tabLst>
                          <a:tab pos="2508250" algn="l"/>
                        </a:tabLst>
                        <a:defRPr/>
                      </a:pPr>
                      <a:r>
                        <a:rPr kumimoji="1" lang="ja-JP" altLang="en-US" sz="1200" dirty="0">
                          <a:latin typeface="游ゴシック" panose="020B0400000000000000" pitchFamily="50" charset="-128"/>
                          <a:ea typeface="游ゴシック" panose="020B0400000000000000" pitchFamily="50" charset="-128"/>
                        </a:rPr>
                        <a:t>○　</a:t>
                      </a:r>
                      <a:r>
                        <a:rPr kumimoji="1" lang="ja-JP" altLang="en-US" sz="1200" dirty="0">
                          <a:solidFill>
                            <a:schemeClr val="tx1"/>
                          </a:solidFill>
                          <a:latin typeface="游ゴシック" panose="020B0400000000000000" pitchFamily="50" charset="-128"/>
                          <a:ea typeface="游ゴシック" panose="020B0400000000000000" pitchFamily="50" charset="-128"/>
                        </a:rPr>
                        <a:t>病床ひっ迫等により、</a:t>
                      </a:r>
                      <a:r>
                        <a:rPr kumimoji="1" lang="ja-JP" altLang="en-US" sz="1200" u="none" dirty="0">
                          <a:latin typeface="游ゴシック" panose="020B0400000000000000" pitchFamily="50" charset="-128"/>
                          <a:ea typeface="游ゴシック" panose="020B0400000000000000" pitchFamily="50" charset="-128"/>
                        </a:rPr>
                        <a:t>施設内療養を行う介護施設等に対して、通常のサービス提供では想定されない感染対策の徹底等を行う</a:t>
                      </a:r>
                      <a:r>
                        <a:rPr kumimoji="1" lang="ja-JP" altLang="en-US" sz="1200" u="none" dirty="0">
                          <a:solidFill>
                            <a:schemeClr val="tx1"/>
                          </a:solidFill>
                          <a:latin typeface="游ゴシック" panose="020B0400000000000000" pitchFamily="50" charset="-128"/>
                          <a:ea typeface="游ゴシック" panose="020B0400000000000000" pitchFamily="50" charset="-128"/>
                        </a:rPr>
                        <a:t>とともに、療養の質及び体制の確保を支援する観点から、施設において必要となる追加的な手間（</a:t>
                      </a:r>
                      <a:r>
                        <a:rPr kumimoji="1" lang="en-US" altLang="ja-JP" sz="1200" u="none" dirty="0">
                          <a:solidFill>
                            <a:schemeClr val="tx1"/>
                          </a:solidFill>
                          <a:latin typeface="游ゴシック" panose="020B0400000000000000" pitchFamily="50" charset="-128"/>
                          <a:ea typeface="游ゴシック" panose="020B0400000000000000" pitchFamily="50" charset="-128"/>
                        </a:rPr>
                        <a:t>※</a:t>
                      </a:r>
                      <a:r>
                        <a:rPr kumimoji="1" lang="ja-JP" altLang="en-US" sz="1200" u="none" dirty="0">
                          <a:solidFill>
                            <a:schemeClr val="tx1"/>
                          </a:solidFill>
                          <a:latin typeface="游ゴシック" panose="020B0400000000000000" pitchFamily="50" charset="-128"/>
                          <a:ea typeface="游ゴシック" panose="020B0400000000000000" pitchFamily="50" charset="-128"/>
                        </a:rPr>
                        <a:t>）について、療養者毎に要するかかり増し費用とみなし、従来の経費支援に加え、新たに補助を行う。 </a:t>
                      </a:r>
                      <a:endParaRPr kumimoji="1" lang="en-US" altLang="ja-JP" sz="1200" u="none" dirty="0">
                        <a:solidFill>
                          <a:schemeClr val="tx1"/>
                        </a:solidFill>
                        <a:latin typeface="游ゴシック" panose="020B0400000000000000" pitchFamily="50" charset="-128"/>
                        <a:ea typeface="游ゴシック" panose="020B0400000000000000" pitchFamily="50" charset="-128"/>
                      </a:endParaRPr>
                    </a:p>
                    <a:p>
                      <a:pPr marL="174625" marR="0" lvl="0" indent="-174625" algn="l" defTabSz="990570" rtl="0" eaLnBrk="1" fontAlgn="auto" latinLnBrk="0" hangingPunct="1">
                        <a:lnSpc>
                          <a:spcPct val="100000"/>
                        </a:lnSpc>
                        <a:spcBef>
                          <a:spcPts val="0"/>
                        </a:spcBef>
                        <a:spcAft>
                          <a:spcPts val="0"/>
                        </a:spcAft>
                        <a:buClrTx/>
                        <a:buSzTx/>
                        <a:buFontTx/>
                        <a:buNone/>
                        <a:tabLst/>
                        <a:defRPr/>
                      </a:pPr>
                      <a:endParaRPr kumimoji="1" lang="en-US" altLang="ja-JP" sz="1200" dirty="0">
                        <a:latin typeface="游ゴシック" panose="020B0400000000000000" pitchFamily="50" charset="-128"/>
                        <a:ea typeface="游ゴシック" panose="020B0400000000000000" pitchFamily="50" charset="-128"/>
                      </a:endParaRPr>
                    </a:p>
                    <a:p>
                      <a:pPr marL="174625" marR="0" lvl="0" indent="-174625" algn="l" defTabSz="990570" rtl="0" eaLnBrk="1" fontAlgn="auto" latinLnBrk="0" hangingPunct="1">
                        <a:lnSpc>
                          <a:spcPct val="100000"/>
                        </a:lnSpc>
                        <a:spcBef>
                          <a:spcPts val="0"/>
                        </a:spcBef>
                        <a:spcAft>
                          <a:spcPts val="0"/>
                        </a:spcAft>
                        <a:buClrTx/>
                        <a:buSzTx/>
                        <a:buFontTx/>
                        <a:buNone/>
                        <a:tabLst/>
                        <a:defRPr/>
                      </a:pPr>
                      <a:endParaRPr kumimoji="1" lang="en-US" altLang="ja-JP" sz="1200" dirty="0">
                        <a:latin typeface="游ゴシック" panose="020B0400000000000000" pitchFamily="50" charset="-128"/>
                        <a:ea typeface="游ゴシック" panose="020B0400000000000000" pitchFamily="50" charset="-128"/>
                      </a:endParaRPr>
                    </a:p>
                    <a:p>
                      <a:pPr marL="174625" marR="0" lvl="0" indent="-174625" algn="l" defTabSz="990570" rtl="0" eaLnBrk="1" fontAlgn="auto" latinLnBrk="0" hangingPunct="1">
                        <a:lnSpc>
                          <a:spcPct val="100000"/>
                        </a:lnSpc>
                        <a:spcBef>
                          <a:spcPts val="0"/>
                        </a:spcBef>
                        <a:spcAft>
                          <a:spcPts val="0"/>
                        </a:spcAft>
                        <a:buClrTx/>
                        <a:buSzTx/>
                        <a:buFontTx/>
                        <a:buNone/>
                        <a:tabLst/>
                        <a:defRPr/>
                      </a:pPr>
                      <a:endParaRPr kumimoji="1" lang="en-US" altLang="ja-JP" sz="1200" dirty="0">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593617716"/>
                  </a:ext>
                </a:extLst>
              </a:tr>
              <a:tr h="2422251">
                <a:tc>
                  <a:txBody>
                    <a:bodyPr/>
                    <a:lstStyle/>
                    <a:p>
                      <a:pPr algn="ctr"/>
                      <a:r>
                        <a:rPr kumimoji="1" lang="ja-JP" altLang="en-US" sz="1200" dirty="0">
                          <a:latin typeface="游ゴシック" panose="020B0400000000000000" pitchFamily="50" charset="-128"/>
                          <a:ea typeface="游ゴシック" panose="020B0400000000000000" pitchFamily="50" charset="-128"/>
                        </a:rPr>
                        <a:t>補助額</a:t>
                      </a:r>
                    </a:p>
                  </a:txBody>
                  <a:tcPr marL="84406" marR="84406" marT="42203" marB="4220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latin typeface="游ゴシック" panose="020B0400000000000000" pitchFamily="50" charset="-128"/>
                          <a:ea typeface="游ゴシック" panose="020B0400000000000000" pitchFamily="50" charset="-128"/>
                        </a:rPr>
                        <a:t>○　</a:t>
                      </a:r>
                      <a:r>
                        <a:rPr kumimoji="1" lang="ja-JP" altLang="en-US" sz="1200" u="sng" dirty="0">
                          <a:latin typeface="游ゴシック" panose="020B0400000000000000" pitchFamily="50" charset="-128"/>
                          <a:ea typeface="游ゴシック" panose="020B0400000000000000" pitchFamily="50" charset="-128"/>
                        </a:rPr>
                        <a:t>施設内療養者１名</a:t>
                      </a:r>
                      <a:r>
                        <a:rPr kumimoji="1" lang="ja-JP" altLang="en-US" sz="1200" u="none" dirty="0">
                          <a:latin typeface="游ゴシック" panose="020B0400000000000000" pitchFamily="50" charset="-128"/>
                          <a:ea typeface="游ゴシック" panose="020B0400000000000000" pitchFamily="50" charset="-128"/>
                        </a:rPr>
                        <a:t>につき、</a:t>
                      </a:r>
                      <a:r>
                        <a:rPr kumimoji="1" lang="en-US" altLang="ja-JP" sz="1200" u="sng" dirty="0">
                          <a:latin typeface="游ゴシック" panose="020B0400000000000000" pitchFamily="50" charset="-128"/>
                          <a:ea typeface="游ゴシック" panose="020B0400000000000000" pitchFamily="50" charset="-128"/>
                        </a:rPr>
                        <a:t>15</a:t>
                      </a:r>
                      <a:r>
                        <a:rPr kumimoji="1" lang="ja-JP" altLang="en-US" sz="1200" u="sng" dirty="0">
                          <a:latin typeface="游ゴシック" panose="020B0400000000000000" pitchFamily="50" charset="-128"/>
                          <a:ea typeface="游ゴシック" panose="020B0400000000000000" pitchFamily="50" charset="-128"/>
                        </a:rPr>
                        <a:t>万円</a:t>
                      </a:r>
                      <a:endParaRPr kumimoji="1" lang="en-US" altLang="ja-JP" sz="1200" u="sng"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　（</a:t>
                      </a:r>
                      <a:r>
                        <a:rPr kumimoji="1" lang="en-US" altLang="ja-JP" sz="1200" dirty="0">
                          <a:latin typeface="游ゴシック" panose="020B0400000000000000" pitchFamily="50" charset="-128"/>
                          <a:ea typeface="游ゴシック" panose="020B0400000000000000" pitchFamily="50" charset="-128"/>
                        </a:rPr>
                        <a:t>15</a:t>
                      </a:r>
                      <a:r>
                        <a:rPr kumimoji="1" lang="ja-JP" altLang="en-US" sz="1200" dirty="0">
                          <a:latin typeface="游ゴシック" panose="020B0400000000000000" pitchFamily="50" charset="-128"/>
                          <a:ea typeface="游ゴシック" panose="020B0400000000000000" pitchFamily="50" charset="-128"/>
                        </a:rPr>
                        <a:t>日以内に入院した場合は、施設内療養期間に応じ１万円／日を日割り補助）</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solidFill>
                            <a:srgbClr val="FF0000"/>
                          </a:solidFill>
                          <a:latin typeface="游ゴシック" panose="020B0400000000000000" pitchFamily="50" charset="-128"/>
                          <a:ea typeface="游ゴシック" panose="020B0400000000000000" pitchFamily="50" charset="-128"/>
                        </a:rPr>
                        <a:t>○　</a:t>
                      </a:r>
                      <a:r>
                        <a:rPr kumimoji="1" lang="ja-JP" altLang="en-US" sz="1200" u="sng" dirty="0" smtClean="0">
                          <a:solidFill>
                            <a:srgbClr val="FF0000"/>
                          </a:solidFill>
                          <a:latin typeface="游ゴシック" panose="020B0400000000000000" pitchFamily="50" charset="-128"/>
                          <a:ea typeface="游ゴシック" panose="020B0400000000000000" pitchFamily="50" charset="-128"/>
                        </a:rPr>
                        <a:t>まん延防止等重点措置区域等の施設等であって療養者数が一定数を超える場合</a:t>
                      </a:r>
                      <a:r>
                        <a:rPr kumimoji="1" lang="en-US" altLang="ja-JP" sz="1200" u="sng" dirty="0" smtClean="0">
                          <a:solidFill>
                            <a:srgbClr val="FF0000"/>
                          </a:solidFill>
                          <a:latin typeface="游ゴシック" panose="020B0400000000000000" pitchFamily="50" charset="-128"/>
                          <a:ea typeface="游ゴシック" panose="020B0400000000000000" pitchFamily="50" charset="-128"/>
                        </a:rPr>
                        <a:t>(※</a:t>
                      </a:r>
                      <a:r>
                        <a:rPr kumimoji="1" lang="ja-JP" altLang="en-US" sz="1200" u="sng" dirty="0" smtClean="0">
                          <a:solidFill>
                            <a:srgbClr val="FF0000"/>
                          </a:solidFill>
                          <a:latin typeface="游ゴシック" panose="020B0400000000000000" pitchFamily="50" charset="-128"/>
                          <a:ea typeface="游ゴシック" panose="020B0400000000000000" pitchFamily="50" charset="-128"/>
                        </a:rPr>
                        <a:t>１</a:t>
                      </a:r>
                      <a:r>
                        <a:rPr kumimoji="1" lang="en-US" altLang="ja-JP" sz="1200" u="sng" dirty="0" smtClean="0">
                          <a:solidFill>
                            <a:srgbClr val="FF0000"/>
                          </a:solidFill>
                          <a:latin typeface="游ゴシック" panose="020B0400000000000000" pitchFamily="50" charset="-128"/>
                          <a:ea typeface="游ゴシック" panose="020B0400000000000000" pitchFamily="50" charset="-128"/>
                        </a:rPr>
                        <a:t>)</a:t>
                      </a:r>
                      <a:r>
                        <a:rPr kumimoji="1" lang="ja-JP" altLang="en-US" sz="1200" u="sng" dirty="0" smtClean="0">
                          <a:solidFill>
                            <a:srgbClr val="FF0000"/>
                          </a:solidFill>
                          <a:latin typeface="游ゴシック" panose="020B0400000000000000" pitchFamily="50" charset="-128"/>
                          <a:ea typeface="游ゴシック" panose="020B0400000000000000" pitchFamily="50" charset="-128"/>
                        </a:rPr>
                        <a:t>は、</a:t>
                      </a:r>
                    </a:p>
                    <a:p>
                      <a:r>
                        <a:rPr kumimoji="1" lang="ja-JP" altLang="en-US" sz="1200" u="none" dirty="0" smtClean="0">
                          <a:solidFill>
                            <a:srgbClr val="FF0000"/>
                          </a:solidFill>
                          <a:latin typeface="游ゴシック" panose="020B0400000000000000" pitchFamily="50" charset="-128"/>
                          <a:ea typeface="游ゴシック" panose="020B0400000000000000" pitchFamily="50" charset="-128"/>
                        </a:rPr>
                        <a:t>　　</a:t>
                      </a:r>
                      <a:r>
                        <a:rPr kumimoji="1" lang="ja-JP" altLang="en-US" sz="1200" u="sng" dirty="0" smtClean="0">
                          <a:solidFill>
                            <a:srgbClr val="FF0000"/>
                          </a:solidFill>
                          <a:latin typeface="游ゴシック" panose="020B0400000000000000" pitchFamily="50" charset="-128"/>
                          <a:ea typeface="游ゴシック" panose="020B0400000000000000" pitchFamily="50" charset="-128"/>
                        </a:rPr>
                        <a:t>施設内療養者１名につき１万円／日を追加補助（現行分とあわせて最大</a:t>
                      </a:r>
                      <a:r>
                        <a:rPr kumimoji="1" lang="en-US" altLang="ja-JP" sz="1200" u="sng" dirty="0" smtClean="0">
                          <a:solidFill>
                            <a:srgbClr val="FF0000"/>
                          </a:solidFill>
                          <a:latin typeface="游ゴシック" panose="020B0400000000000000" pitchFamily="50" charset="-128"/>
                          <a:ea typeface="游ゴシック" panose="020B0400000000000000" pitchFamily="50" charset="-128"/>
                        </a:rPr>
                        <a:t>30</a:t>
                      </a:r>
                      <a:r>
                        <a:rPr kumimoji="1" lang="ja-JP" altLang="en-US" sz="1200" u="sng" dirty="0" smtClean="0">
                          <a:solidFill>
                            <a:srgbClr val="FF0000"/>
                          </a:solidFill>
                          <a:latin typeface="游ゴシック" panose="020B0400000000000000" pitchFamily="50" charset="-128"/>
                          <a:ea typeface="游ゴシック" panose="020B0400000000000000" pitchFamily="50" charset="-128"/>
                        </a:rPr>
                        <a:t>万円）（</a:t>
                      </a:r>
                      <a:r>
                        <a:rPr kumimoji="1" lang="en-US" altLang="ja-JP" sz="1200" u="sng" dirty="0" smtClean="0">
                          <a:solidFill>
                            <a:srgbClr val="FF0000"/>
                          </a:solidFill>
                          <a:latin typeface="游ゴシック" panose="020B0400000000000000" pitchFamily="50" charset="-128"/>
                          <a:ea typeface="游ゴシック" panose="020B0400000000000000" pitchFamily="50" charset="-128"/>
                        </a:rPr>
                        <a:t>※</a:t>
                      </a:r>
                      <a:r>
                        <a:rPr kumimoji="1" lang="ja-JP" altLang="en-US" sz="1200" u="sng" dirty="0" smtClean="0">
                          <a:solidFill>
                            <a:srgbClr val="FF0000"/>
                          </a:solidFill>
                          <a:latin typeface="游ゴシック" panose="020B0400000000000000" pitchFamily="50" charset="-128"/>
                          <a:ea typeface="游ゴシック" panose="020B0400000000000000" pitchFamily="50" charset="-128"/>
                        </a:rPr>
                        <a:t>２）</a:t>
                      </a:r>
                    </a:p>
                    <a:p>
                      <a:pPr marL="719138" indent="-719138"/>
                      <a:r>
                        <a:rPr kumimoji="1" lang="ja-JP" altLang="en-US" sz="1100" u="none" dirty="0" smtClean="0">
                          <a:solidFill>
                            <a:srgbClr val="FF0000"/>
                          </a:solidFill>
                          <a:latin typeface="游ゴシック" panose="020B0400000000000000" pitchFamily="50" charset="-128"/>
                          <a:ea typeface="游ゴシック" panose="020B0400000000000000" pitchFamily="50" charset="-128"/>
                        </a:rPr>
                        <a:t>　</a:t>
                      </a:r>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a:t>
                      </a:r>
                      <a:r>
                        <a:rPr kumimoji="1" lang="en-US" altLang="ja-JP" sz="1100" u="sng" dirty="0" smtClean="0">
                          <a:solidFill>
                            <a:srgbClr val="FF0000"/>
                          </a:solidFill>
                          <a:latin typeface="游ゴシック" panose="020B0400000000000000" pitchFamily="50" charset="-128"/>
                          <a:ea typeface="游ゴシック" panose="020B0400000000000000" pitchFamily="50" charset="-128"/>
                        </a:rPr>
                        <a:t>※1</a:t>
                      </a:r>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）追加補助の要件：以下の①②いずれも満たす日について、施設内療養者*１名につき１万円／日を追加補助</a:t>
                      </a:r>
                    </a:p>
                    <a:p>
                      <a:pPr marL="1079500" indent="-360363"/>
                      <a:r>
                        <a:rPr kumimoji="1" lang="ja-JP" altLang="en-US" sz="1100" u="none" dirty="0" smtClean="0">
                          <a:solidFill>
                            <a:srgbClr val="FF0000"/>
                          </a:solidFill>
                          <a:latin typeface="游ゴシック" panose="020B0400000000000000" pitchFamily="50" charset="-128"/>
                          <a:ea typeface="游ゴシック" panose="020B0400000000000000" pitchFamily="50" charset="-128"/>
                        </a:rPr>
                        <a:t>　</a:t>
                      </a:r>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① 当該介護施設等が所在する区域において、緊急事態措置又はまん延防止等重点措置が適用されている期間中である。　</a:t>
                      </a:r>
                    </a:p>
                    <a:p>
                      <a:pPr marL="1079500" indent="-360363"/>
                      <a:r>
                        <a:rPr kumimoji="1" lang="ja-JP" altLang="en-US" sz="1100" u="none" baseline="0" dirty="0" smtClean="0">
                          <a:solidFill>
                            <a:srgbClr val="FF0000"/>
                          </a:solidFill>
                          <a:latin typeface="游ゴシック" panose="020B0400000000000000" pitchFamily="50" charset="-128"/>
                          <a:ea typeface="游ゴシック" panose="020B0400000000000000" pitchFamily="50" charset="-128"/>
                        </a:rPr>
                        <a:t>  </a:t>
                      </a:r>
                      <a:r>
                        <a:rPr kumimoji="1" lang="ja-JP" altLang="en-US" sz="1100" u="sng" baseline="0" dirty="0" smtClean="0">
                          <a:solidFill>
                            <a:srgbClr val="FF0000"/>
                          </a:solidFill>
                          <a:latin typeface="游ゴシック" panose="020B0400000000000000" pitchFamily="50" charset="-128"/>
                          <a:ea typeface="游ゴシック" panose="020B0400000000000000" pitchFamily="50" charset="-128"/>
                        </a:rPr>
                        <a:t> </a:t>
                      </a:r>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② 小規模施設等（定員</a:t>
                      </a:r>
                      <a:r>
                        <a:rPr kumimoji="1" lang="en-US" altLang="ja-JP" sz="1100" u="sng" dirty="0" smtClean="0">
                          <a:solidFill>
                            <a:srgbClr val="FF0000"/>
                          </a:solidFill>
                          <a:latin typeface="游ゴシック" panose="020B0400000000000000" pitchFamily="50" charset="-128"/>
                          <a:ea typeface="游ゴシック" panose="020B0400000000000000" pitchFamily="50" charset="-128"/>
                        </a:rPr>
                        <a:t>29</a:t>
                      </a:r>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人以下）にあっては施設内療養者*が２名以上、</a:t>
                      </a:r>
                    </a:p>
                    <a:p>
                      <a:pPr marL="1079500" indent="0"/>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大規模施設等（定員</a:t>
                      </a:r>
                      <a:r>
                        <a:rPr kumimoji="1" lang="en-US" altLang="ja-JP" sz="1100" u="sng" dirty="0" smtClean="0">
                          <a:solidFill>
                            <a:srgbClr val="FF0000"/>
                          </a:solidFill>
                          <a:latin typeface="游ゴシック" panose="020B0400000000000000" pitchFamily="50" charset="-128"/>
                          <a:ea typeface="游ゴシック" panose="020B0400000000000000" pitchFamily="50" charset="-128"/>
                        </a:rPr>
                        <a:t>30</a:t>
                      </a:r>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人以上）にあっては施設内療養者*が５名以上いる。      </a:t>
                      </a:r>
                    </a:p>
                    <a:p>
                      <a:pPr marL="1079500" indent="-360363"/>
                      <a:r>
                        <a:rPr kumimoji="1" lang="ja-JP" altLang="en-US" sz="1100" u="none" dirty="0" smtClean="0">
                          <a:solidFill>
                            <a:srgbClr val="FF0000"/>
                          </a:solidFill>
                          <a:latin typeface="游ゴシック" panose="020B0400000000000000" pitchFamily="50" charset="-128"/>
                          <a:ea typeface="游ゴシック" panose="020B0400000000000000" pitchFamily="50" charset="-128"/>
                        </a:rPr>
                        <a:t>      </a:t>
                      </a:r>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＊施設内療養者は発症後</a:t>
                      </a:r>
                      <a:r>
                        <a:rPr kumimoji="1" lang="en-US" altLang="ja-JP" sz="1100" u="sng" dirty="0" smtClean="0">
                          <a:solidFill>
                            <a:srgbClr val="FF0000"/>
                          </a:solidFill>
                          <a:latin typeface="游ゴシック" panose="020B0400000000000000" pitchFamily="50" charset="-128"/>
                          <a:ea typeface="游ゴシック" panose="020B0400000000000000" pitchFamily="50" charset="-128"/>
                        </a:rPr>
                        <a:t>15</a:t>
                      </a:r>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日以内の者とする。</a:t>
                      </a:r>
                    </a:p>
                    <a:p>
                      <a:pPr marL="539750" indent="-539750"/>
                      <a:r>
                        <a:rPr kumimoji="1" lang="ja-JP" altLang="en-US" sz="1100" dirty="0" smtClean="0">
                          <a:solidFill>
                            <a:srgbClr val="FF0000"/>
                          </a:solidFill>
                          <a:latin typeface="游ゴシック" panose="020B0400000000000000" pitchFamily="50" charset="-128"/>
                          <a:ea typeface="游ゴシック" panose="020B0400000000000000" pitchFamily="50" charset="-128"/>
                        </a:rPr>
                        <a:t> 　</a:t>
                      </a:r>
                      <a:r>
                        <a:rPr kumimoji="1" lang="en-US" altLang="ja-JP" sz="1100" u="sng" dirty="0" smtClean="0">
                          <a:solidFill>
                            <a:srgbClr val="FF0000"/>
                          </a:solidFill>
                          <a:latin typeface="游ゴシック" panose="020B0400000000000000" pitchFamily="50" charset="-128"/>
                          <a:ea typeface="游ゴシック" panose="020B0400000000000000" pitchFamily="50" charset="-128"/>
                        </a:rPr>
                        <a:t>(※2)  </a:t>
                      </a:r>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追加補助の限度額は、小規模施設等（定員</a:t>
                      </a:r>
                      <a:r>
                        <a:rPr kumimoji="1" lang="en-US" altLang="ja-JP" sz="1100" u="sng" dirty="0" smtClean="0">
                          <a:solidFill>
                            <a:srgbClr val="FF0000"/>
                          </a:solidFill>
                          <a:latin typeface="游ゴシック" panose="020B0400000000000000" pitchFamily="50" charset="-128"/>
                          <a:ea typeface="游ゴシック" panose="020B0400000000000000" pitchFamily="50" charset="-128"/>
                        </a:rPr>
                        <a:t>29</a:t>
                      </a:r>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人以下）は</a:t>
                      </a:r>
                      <a:r>
                        <a:rPr kumimoji="1" lang="en-US" altLang="ja-JP" sz="1100" u="sng" dirty="0" smtClean="0">
                          <a:solidFill>
                            <a:srgbClr val="FF0000"/>
                          </a:solidFill>
                          <a:latin typeface="游ゴシック" panose="020B0400000000000000" pitchFamily="50" charset="-128"/>
                          <a:ea typeface="游ゴシック" panose="020B0400000000000000" pitchFamily="50" charset="-128"/>
                        </a:rPr>
                        <a:t>200</a:t>
                      </a:r>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万円／施設、大規模施設等（定員</a:t>
                      </a:r>
                      <a:r>
                        <a:rPr kumimoji="1" lang="en-US" altLang="ja-JP" sz="1100" u="sng" dirty="0" smtClean="0">
                          <a:solidFill>
                            <a:srgbClr val="FF0000"/>
                          </a:solidFill>
                          <a:latin typeface="游ゴシック" panose="020B0400000000000000" pitchFamily="50" charset="-128"/>
                          <a:ea typeface="游ゴシック" panose="020B0400000000000000" pitchFamily="50" charset="-128"/>
                        </a:rPr>
                        <a:t>30</a:t>
                      </a:r>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人以上）は</a:t>
                      </a:r>
                      <a:r>
                        <a:rPr kumimoji="1" lang="en-US" altLang="ja-JP" sz="1100" u="sng" dirty="0" smtClean="0">
                          <a:solidFill>
                            <a:srgbClr val="FF0000"/>
                          </a:solidFill>
                          <a:latin typeface="游ゴシック" panose="020B0400000000000000" pitchFamily="50" charset="-128"/>
                          <a:ea typeface="游ゴシック" panose="020B0400000000000000" pitchFamily="50" charset="-128"/>
                        </a:rPr>
                        <a:t>500</a:t>
                      </a:r>
                      <a:r>
                        <a:rPr kumimoji="1" lang="ja-JP" altLang="en-US" sz="1100" u="sng" dirty="0" smtClean="0">
                          <a:solidFill>
                            <a:srgbClr val="FF0000"/>
                          </a:solidFill>
                          <a:latin typeface="游ゴシック" panose="020B0400000000000000" pitchFamily="50" charset="-128"/>
                          <a:ea typeface="游ゴシック" panose="020B0400000000000000" pitchFamily="50" charset="-128"/>
                        </a:rPr>
                        <a:t>万円／施設</a:t>
                      </a:r>
                      <a:r>
                        <a:rPr kumimoji="1" lang="ja-JP" altLang="en-US" sz="1100" u="sng" dirty="0">
                          <a:solidFill>
                            <a:srgbClr val="FF0000"/>
                          </a:solidFill>
                          <a:latin typeface="游ゴシック" panose="020B0400000000000000" pitchFamily="50" charset="-128"/>
                          <a:ea typeface="游ゴシック" panose="020B0400000000000000" pitchFamily="50" charset="-128"/>
                        </a:rPr>
                        <a:t>　</a:t>
                      </a:r>
                      <a:endParaRPr kumimoji="1" lang="en-US" altLang="ja-JP" sz="1100" u="sng" dirty="0" smtClean="0">
                        <a:solidFill>
                          <a:srgbClr val="FF0000"/>
                        </a:solidFill>
                        <a:latin typeface="游ゴシック" panose="020B0400000000000000" pitchFamily="50" charset="-128"/>
                        <a:ea typeface="游ゴシック" panose="020B0400000000000000" pitchFamily="50" charset="-128"/>
                      </a:endParaRPr>
                    </a:p>
                    <a:p>
                      <a:r>
                        <a:rPr kumimoji="1" lang="ja-JP" altLang="en-US" sz="1100" dirty="0" smtClean="0">
                          <a:latin typeface="游ゴシック" panose="020B0400000000000000" pitchFamily="50" charset="-128"/>
                          <a:ea typeface="游ゴシック" panose="020B0400000000000000" pitchFamily="50" charset="-128"/>
                        </a:rPr>
                        <a:t>注</a:t>
                      </a:r>
                      <a:r>
                        <a:rPr kumimoji="1" lang="ja-JP" altLang="en-US" sz="1100" dirty="0">
                          <a:latin typeface="游ゴシック" panose="020B0400000000000000" pitchFamily="50" charset="-128"/>
                          <a:ea typeface="游ゴシック" panose="020B0400000000000000" pitchFamily="50" charset="-128"/>
                        </a:rPr>
                        <a:t>　地域医療介護総合確保基金（介護従事者確保分）のかかり増し費用を助成する介護サービス事業所等のサービス提供体制確保事業の中で実施。（かかり増し費用のメニューに追加）</a:t>
                      </a:r>
                      <a:endParaRPr kumimoji="1" lang="en-US" altLang="ja-JP" sz="1100" dirty="0">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0926393"/>
                  </a:ext>
                </a:extLst>
              </a:tr>
              <a:tr h="730124">
                <a:tc>
                  <a:txBody>
                    <a:bodyPr/>
                    <a:lstStyle/>
                    <a:p>
                      <a:pPr algn="ctr"/>
                      <a:r>
                        <a:rPr kumimoji="1" lang="ja-JP" altLang="en-US" sz="1200" dirty="0">
                          <a:latin typeface="游ゴシック" panose="020B0400000000000000" pitchFamily="50" charset="-128"/>
                          <a:ea typeface="游ゴシック" panose="020B0400000000000000" pitchFamily="50" charset="-128"/>
                        </a:rPr>
                        <a:t>対象サービス</a:t>
                      </a:r>
                    </a:p>
                  </a:txBody>
                  <a:tcPr marL="84406" marR="84406" marT="42203" marB="4220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6213" indent="-176213"/>
                      <a:r>
                        <a:rPr kumimoji="1" lang="ja-JP" altLang="en-US" sz="1200" dirty="0">
                          <a:latin typeface="游ゴシック" panose="020B0400000000000000" pitchFamily="50" charset="-128"/>
                          <a:ea typeface="游ゴシック" panose="020B0400000000000000" pitchFamily="50" charset="-128"/>
                        </a:rPr>
                        <a:t>○　介護施設</a:t>
                      </a:r>
                      <a:r>
                        <a:rPr kumimoji="1" lang="ja-JP" altLang="en-US" sz="1200" dirty="0" smtClean="0">
                          <a:latin typeface="游ゴシック" panose="020B0400000000000000" pitchFamily="50" charset="-128"/>
                          <a:ea typeface="游ゴシック" panose="020B0400000000000000" pitchFamily="50" charset="-128"/>
                        </a:rPr>
                        <a:t>等</a:t>
                      </a:r>
                      <a:endParaRPr kumimoji="1" lang="en-US" altLang="ja-JP" sz="1200" dirty="0" smtClean="0">
                        <a:latin typeface="游ゴシック" panose="020B0400000000000000" pitchFamily="50" charset="-128"/>
                        <a:ea typeface="游ゴシック" panose="020B0400000000000000" pitchFamily="50" charset="-128"/>
                      </a:endParaRPr>
                    </a:p>
                    <a:p>
                      <a:pPr marL="176213" indent="-176213"/>
                      <a:endParaRPr kumimoji="1" lang="en-US" altLang="ja-JP" sz="1300" dirty="0">
                        <a:latin typeface="游ゴシック" panose="020B0400000000000000" pitchFamily="50" charset="-128"/>
                        <a:ea typeface="游ゴシック" panose="020B0400000000000000" pitchFamily="50" charset="-128"/>
                      </a:endParaRPr>
                    </a:p>
                    <a:p>
                      <a:pPr marL="176213" indent="-176213">
                        <a:spcBef>
                          <a:spcPts val="600"/>
                        </a:spcBef>
                      </a:pPr>
                      <a:r>
                        <a:rPr kumimoji="1" lang="ja-JP" altLang="en-US" sz="1300" dirty="0">
                          <a:latin typeface="游ゴシック" panose="020B0400000000000000" pitchFamily="50" charset="-128"/>
                          <a:ea typeface="游ゴシック" panose="020B0400000000000000" pitchFamily="50" charset="-128"/>
                        </a:rPr>
                        <a:t>　</a:t>
                      </a:r>
                      <a:endParaRPr kumimoji="1" lang="en-US" altLang="ja-JP" sz="1300" dirty="0">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801004182"/>
                  </a:ext>
                </a:extLst>
              </a:tr>
              <a:tr h="296874">
                <a:tc>
                  <a:txBody>
                    <a:bodyPr/>
                    <a:lstStyle/>
                    <a:p>
                      <a:pPr algn="ctr"/>
                      <a:r>
                        <a:rPr kumimoji="1" lang="ja-JP" altLang="en-US" sz="1200" dirty="0">
                          <a:latin typeface="游ゴシック" panose="020B0400000000000000" pitchFamily="50" charset="-128"/>
                          <a:ea typeface="游ゴシック" panose="020B0400000000000000" pitchFamily="50" charset="-128"/>
                        </a:rPr>
                        <a:t>適用時期</a:t>
                      </a:r>
                    </a:p>
                  </a:txBody>
                  <a:tcPr marL="84406" marR="84406" marT="42203" marB="4220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4625" indent="-174625"/>
                      <a:r>
                        <a:rPr kumimoji="1" lang="ja-JP" altLang="en-US" sz="1200" dirty="0">
                          <a:latin typeface="游ゴシック" panose="020B0400000000000000" pitchFamily="50" charset="-128"/>
                          <a:ea typeface="游ゴシック" panose="020B0400000000000000" pitchFamily="50" charset="-128"/>
                        </a:rPr>
                        <a:t>○　令和３年４月１日</a:t>
                      </a:r>
                      <a:r>
                        <a:rPr kumimoji="1" lang="ja-JP" altLang="en-US" sz="1200" u="sng" dirty="0">
                          <a:solidFill>
                            <a:srgbClr val="FF0000"/>
                          </a:solidFill>
                          <a:latin typeface="游ゴシック" panose="020B0400000000000000" pitchFamily="50" charset="-128"/>
                          <a:ea typeface="游ゴシック" panose="020B0400000000000000" pitchFamily="50" charset="-128"/>
                        </a:rPr>
                        <a:t>（追加補助分は令和</a:t>
                      </a:r>
                      <a:r>
                        <a:rPr kumimoji="1" lang="ja-JP" altLang="en-US" sz="1200" u="sng" dirty="0" smtClean="0">
                          <a:solidFill>
                            <a:srgbClr val="FF0000"/>
                          </a:solidFill>
                          <a:latin typeface="游ゴシック" panose="020B0400000000000000" pitchFamily="50" charset="-128"/>
                          <a:ea typeface="游ゴシック" panose="020B0400000000000000" pitchFamily="50" charset="-128"/>
                        </a:rPr>
                        <a:t>４年１月９日）</a:t>
                      </a:r>
                      <a:endParaRPr kumimoji="1" lang="ja-JP" altLang="en-US" sz="1200" u="sng" dirty="0">
                        <a:solidFill>
                          <a:srgbClr val="FF0000"/>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36767257"/>
                  </a:ext>
                </a:extLst>
              </a:tr>
            </a:tbl>
          </a:graphicData>
        </a:graphic>
      </p:graphicFrame>
      <p:sp>
        <p:nvSpPr>
          <p:cNvPr id="12" name="正方形/長方形 11"/>
          <p:cNvSpPr/>
          <p:nvPr/>
        </p:nvSpPr>
        <p:spPr>
          <a:xfrm>
            <a:off x="1906807" y="2479651"/>
            <a:ext cx="7273405" cy="710259"/>
          </a:xfrm>
          <a:prstGeom prst="rect">
            <a:avLst/>
          </a:prstGeom>
        </p:spPr>
        <p:txBody>
          <a:bodyPr wrap="square">
            <a:spAutoFit/>
          </a:bodyPr>
          <a:lstStyle/>
          <a:p>
            <a:pPr defTabSz="844083"/>
            <a:r>
              <a:rPr kumimoji="1" lang="en-US" altLang="ja-JP" sz="1108"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a:t>
            </a:r>
            <a:r>
              <a:rPr kumimoji="1" lang="ja-JP" altLang="en-US" sz="1108"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　①～⑤等の実施をチェックリストで確認し、補助</a:t>
            </a:r>
            <a:endParaRPr kumimoji="1" lang="en-US" altLang="ja-JP" sz="1108"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endParaRPr>
          </a:p>
          <a:p>
            <a:pPr marL="167058" indent="-80599" defTabSz="844083"/>
            <a:r>
              <a:rPr kumimoji="1" lang="ja-JP" altLang="ja-JP"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①</a:t>
            </a:r>
            <a:r>
              <a:rPr kumimoji="1" lang="en-US" altLang="ja-JP"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 </a:t>
            </a:r>
            <a:r>
              <a:rPr kumimoji="1" lang="ja-JP" altLang="ja-JP"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必要な感染予防策を講じた上でのサービス提供</a:t>
            </a:r>
            <a:r>
              <a:rPr kumimoji="1" lang="ja-JP" altLang="en-US"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　　　　　　　 　</a:t>
            </a:r>
            <a:r>
              <a:rPr kumimoji="1" lang="ja-JP" altLang="ja-JP"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②</a:t>
            </a:r>
            <a:r>
              <a:rPr kumimoji="1" lang="ja-JP" altLang="en-US"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 </a:t>
            </a:r>
            <a:r>
              <a:rPr kumimoji="1" lang="ja-JP" altLang="ja-JP"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ゾーニング（区域をわける）の実施</a:t>
            </a:r>
            <a:endParaRPr kumimoji="1" lang="ja-JP" altLang="ja-JP" sz="969"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marL="167058" indent="-80599" defTabSz="844083"/>
            <a:r>
              <a:rPr kumimoji="1" lang="ja-JP" altLang="ja-JP"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③</a:t>
            </a:r>
            <a:r>
              <a:rPr kumimoji="1" lang="en-US" altLang="ja-JP"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 </a:t>
            </a:r>
            <a:r>
              <a:rPr kumimoji="1" lang="ja-JP" altLang="ja-JP" sz="969" kern="100" spc="-55"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コホーティング（隔離）の実施、担当職員を分ける等の勤務調整</a:t>
            </a:r>
            <a:r>
              <a:rPr kumimoji="1" lang="ja-JP" altLang="en-US" sz="969" kern="100" spc="-55"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　　</a:t>
            </a:r>
            <a:r>
              <a:rPr kumimoji="1" lang="ja-JP" altLang="ja-JP"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④</a:t>
            </a:r>
            <a:r>
              <a:rPr kumimoji="1" lang="en-US" altLang="ja-JP"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 </a:t>
            </a:r>
            <a:r>
              <a:rPr kumimoji="1" lang="ja-JP" altLang="ja-JP"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状態の急変に備えた・日常的な入所者の健康観察、</a:t>
            </a:r>
            <a:endParaRPr kumimoji="1" lang="ja-JP" altLang="ja-JP" sz="969"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marL="167058" indent="-80599" defTabSz="844083"/>
            <a:r>
              <a:rPr kumimoji="1" lang="ja-JP" altLang="ja-JP"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⑤</a:t>
            </a:r>
            <a:r>
              <a:rPr kumimoji="1" lang="en-US" altLang="ja-JP" sz="969" kern="100"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 </a:t>
            </a:r>
            <a:r>
              <a:rPr kumimoji="1" lang="ja-JP" altLang="ja-JP" sz="969" kern="100" spc="-46" dirty="0">
                <a:solidFill>
                  <a:prstClr val="black"/>
                </a:solidFill>
                <a:latin typeface="游明朝" panose="02020400000000000000" pitchFamily="18" charset="-128"/>
                <a:ea typeface="游ゴシック" panose="020B0400000000000000" pitchFamily="50" charset="-128"/>
                <a:cs typeface="Times New Roman" panose="02020603050405020304" pitchFamily="18" charset="0"/>
              </a:rPr>
              <a:t>症状に変化があった場合等の保健所等への連絡・報告フローの確認</a:t>
            </a:r>
            <a:endParaRPr kumimoji="1" lang="ja-JP" altLang="ja-JP" sz="969"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正方形/長方形 13"/>
          <p:cNvSpPr/>
          <p:nvPr/>
        </p:nvSpPr>
        <p:spPr>
          <a:xfrm>
            <a:off x="1906807" y="5949280"/>
            <a:ext cx="7459940" cy="433324"/>
          </a:xfrm>
          <a:prstGeom prst="rect">
            <a:avLst/>
          </a:prstGeom>
        </p:spPr>
        <p:txBody>
          <a:bodyPr wrap="square">
            <a:spAutoFit/>
          </a:bodyPr>
          <a:lstStyle/>
          <a:p>
            <a:pPr defTabSz="914395">
              <a:spcBef>
                <a:spcPts val="554"/>
              </a:spcBef>
            </a:pPr>
            <a:r>
              <a:rPr kumimoji="1" lang="ja-JP" altLang="en-US" sz="1108" dirty="0">
                <a:solidFill>
                  <a:prstClr val="black"/>
                </a:solidFill>
                <a:latin typeface="游ゴシック" panose="020B0400000000000000" pitchFamily="50" charset="-128"/>
                <a:ea typeface="游ゴシック" panose="020B0400000000000000" pitchFamily="50" charset="-128"/>
              </a:rPr>
              <a:t>特別養護老人ホーム、介護老人保健施設、介護医療院、介護療養型医療施設、認知症グループホーム、養護老人ホーム、軽費老人ホーム、有料老人ホーム、サービス付き高齢者向け住宅、短期入所生活介護、短期入所療養介護</a:t>
            </a:r>
            <a:endParaRPr kumimoji="1" lang="en-US" altLang="ja-JP" sz="1015" dirty="0">
              <a:solidFill>
                <a:prstClr val="black"/>
              </a:solidFill>
              <a:latin typeface="游ゴシック" panose="020B0400000000000000" pitchFamily="50" charset="-128"/>
              <a:ea typeface="游ゴシック" panose="020B0400000000000000" pitchFamily="50" charset="-128"/>
            </a:endParaRPr>
          </a:p>
        </p:txBody>
      </p:sp>
      <p:sp>
        <p:nvSpPr>
          <p:cNvPr id="15" name="大かっこ 14"/>
          <p:cNvSpPr/>
          <p:nvPr/>
        </p:nvSpPr>
        <p:spPr>
          <a:xfrm>
            <a:off x="1873572" y="5949280"/>
            <a:ext cx="7493175" cy="408076"/>
          </a:xfrm>
          <a:prstGeom prst="bracketPair">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44083"/>
            <a:endParaRPr kumimoji="1" lang="ja-JP" altLang="en-US" sz="1662">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018213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Co-color">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00489E"/>
      </a:folHlink>
    </a:clrScheme>
    <a:fontScheme name="Co-font">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tlCol="0" anchor="ctr"/>
      <a:lstStyle>
        <a:defPPr algn="ctr">
          <a:defRPr kumimoji="1" sz="1200"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パワーポイント統一様式_A4横標準v17.pptx" id="{F0F9EB48-4B3A-42BD-907A-8B1AD5082EB9}" vid="{55FF7287-9BBA-43EC-971E-C85BFACE1BC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12843</TotalTime>
  <Words>653</Words>
  <Application>Microsoft Office PowerPoint</Application>
  <PresentationFormat>A4 210 x 297 mm</PresentationFormat>
  <Paragraphs>30</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ＭＳ Ｐゴシック</vt:lpstr>
      <vt:lpstr>Noto Sans CJK JP DemiLight</vt:lpstr>
      <vt:lpstr>メイリオ</vt:lpstr>
      <vt:lpstr>メイリオ</vt:lpstr>
      <vt:lpstr>游ゴシック</vt:lpstr>
      <vt:lpstr>游明朝</vt:lpstr>
      <vt:lpstr>Arial</vt:lpstr>
      <vt:lpstr>Calibri</vt:lpstr>
      <vt:lpstr>Segoe UI</vt:lpstr>
      <vt:lpstr>Times New Roman</vt:lpstr>
      <vt:lpstr>Office テーマ</vt:lpstr>
      <vt:lpstr>施設内療養を行う介護施設等への更なる追加補助について</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令和２年度診療報酬改定の概要 （外来医療・かかりつけ機能）</dc:title>
  <dc:creator>小塩 真史(ojio-masafumi)</dc:creator>
  <cp:lastModifiedBy>岡 康平(oka-kouhei)</cp:lastModifiedBy>
  <cp:revision>713</cp:revision>
  <cp:lastPrinted>2022-02-14T09:03:36Z</cp:lastPrinted>
  <dcterms:created xsi:type="dcterms:W3CDTF">2020-02-25T08:54:44Z</dcterms:created>
  <dcterms:modified xsi:type="dcterms:W3CDTF">2022-02-17T09:13:58Z</dcterms:modified>
</cp:coreProperties>
</file>